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82EBE9-248E-40F0-8D7C-F12A232B7192}" v="24" dt="2023-04-16T19:35:30.4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954" autoAdjust="0"/>
  </p:normalViewPr>
  <p:slideViewPr>
    <p:cSldViewPr snapToGrid="0">
      <p:cViewPr varScale="1">
        <p:scale>
          <a:sx n="81" d="100"/>
          <a:sy n="81" d="100"/>
        </p:scale>
        <p:origin x="418" y="62"/>
      </p:cViewPr>
      <p:guideLst/>
    </p:cSldViewPr>
  </p:slideViewPr>
  <p:notesTextViewPr>
    <p:cViewPr>
      <p:scale>
        <a:sx n="1" d="1"/>
        <a:sy n="1" d="1"/>
      </p:scale>
      <p:origin x="0" y="-241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a Wilcox" userId="f7eeacaac59bc5af" providerId="LiveId" clId="{1082EBE9-248E-40F0-8D7C-F12A232B7192}"/>
    <pc:docChg chg="undo custSel modSld">
      <pc:chgData name="Cara Wilcox" userId="f7eeacaac59bc5af" providerId="LiveId" clId="{1082EBE9-248E-40F0-8D7C-F12A232B7192}" dt="2023-04-16T19:35:44.974" v="507" actId="478"/>
      <pc:docMkLst>
        <pc:docMk/>
      </pc:docMkLst>
      <pc:sldChg chg="addSp delSp modSp mod">
        <pc:chgData name="Cara Wilcox" userId="f7eeacaac59bc5af" providerId="LiveId" clId="{1082EBE9-248E-40F0-8D7C-F12A232B7192}" dt="2023-04-16T19:35:44.974" v="507" actId="478"/>
        <pc:sldMkLst>
          <pc:docMk/>
          <pc:sldMk cId="4127922602" sldId="256"/>
        </pc:sldMkLst>
        <pc:spChg chg="add del mod">
          <ac:chgData name="Cara Wilcox" userId="f7eeacaac59bc5af" providerId="LiveId" clId="{1082EBE9-248E-40F0-8D7C-F12A232B7192}" dt="2023-04-16T19:27:23.651" v="452" actId="478"/>
          <ac:spMkLst>
            <pc:docMk/>
            <pc:sldMk cId="4127922602" sldId="256"/>
            <ac:spMk id="3" creationId="{BBBC3E79-D9EE-9975-D2FC-56F3DFCE0DCA}"/>
          </ac:spMkLst>
        </pc:spChg>
        <pc:spChg chg="mod">
          <ac:chgData name="Cara Wilcox" userId="f7eeacaac59bc5af" providerId="LiveId" clId="{1082EBE9-248E-40F0-8D7C-F12A232B7192}" dt="2023-04-16T19:30:43.165" v="482" actId="1076"/>
          <ac:spMkLst>
            <pc:docMk/>
            <pc:sldMk cId="4127922602" sldId="256"/>
            <ac:spMk id="4" creationId="{AD540C11-AF53-43B9-FA94-83416621AF29}"/>
          </ac:spMkLst>
        </pc:spChg>
        <pc:spChg chg="mod">
          <ac:chgData name="Cara Wilcox" userId="f7eeacaac59bc5af" providerId="LiveId" clId="{1082EBE9-248E-40F0-8D7C-F12A232B7192}" dt="2023-04-16T19:30:43.165" v="482" actId="1076"/>
          <ac:spMkLst>
            <pc:docMk/>
            <pc:sldMk cId="4127922602" sldId="256"/>
            <ac:spMk id="5" creationId="{05BFFB61-A93A-6E43-35DE-15D07566E40F}"/>
          </ac:spMkLst>
        </pc:spChg>
        <pc:spChg chg="mod">
          <ac:chgData name="Cara Wilcox" userId="f7eeacaac59bc5af" providerId="LiveId" clId="{1082EBE9-248E-40F0-8D7C-F12A232B7192}" dt="2023-04-16T19:30:43.165" v="482" actId="1076"/>
          <ac:spMkLst>
            <pc:docMk/>
            <pc:sldMk cId="4127922602" sldId="256"/>
            <ac:spMk id="8" creationId="{0774813F-CEFE-2812-077F-3A58AF0CA267}"/>
          </ac:spMkLst>
        </pc:spChg>
        <pc:spChg chg="mod">
          <ac:chgData name="Cara Wilcox" userId="f7eeacaac59bc5af" providerId="LiveId" clId="{1082EBE9-248E-40F0-8D7C-F12A232B7192}" dt="2023-04-16T19:30:43.165" v="482" actId="1076"/>
          <ac:spMkLst>
            <pc:docMk/>
            <pc:sldMk cId="4127922602" sldId="256"/>
            <ac:spMk id="10" creationId="{F5E3CFCD-C391-6707-3C29-5283A85D2045}"/>
          </ac:spMkLst>
        </pc:spChg>
        <pc:spChg chg="mod">
          <ac:chgData name="Cara Wilcox" userId="f7eeacaac59bc5af" providerId="LiveId" clId="{1082EBE9-248E-40F0-8D7C-F12A232B7192}" dt="2023-04-16T19:22:38.786" v="417" actId="6549"/>
          <ac:spMkLst>
            <pc:docMk/>
            <pc:sldMk cId="4127922602" sldId="256"/>
            <ac:spMk id="12" creationId="{FD93CCFC-1F0D-6A6B-B2BC-F4003548BEE2}"/>
          </ac:spMkLst>
        </pc:spChg>
        <pc:spChg chg="del mod topLvl">
          <ac:chgData name="Cara Wilcox" userId="f7eeacaac59bc5af" providerId="LiveId" clId="{1082EBE9-248E-40F0-8D7C-F12A232B7192}" dt="2023-04-16T18:57:30.497" v="7" actId="478"/>
          <ac:spMkLst>
            <pc:docMk/>
            <pc:sldMk cId="4127922602" sldId="256"/>
            <ac:spMk id="15" creationId="{F4D4BEE8-F54C-A324-9A9C-A176145FA0A7}"/>
          </ac:spMkLst>
        </pc:spChg>
        <pc:spChg chg="mod topLvl">
          <ac:chgData name="Cara Wilcox" userId="f7eeacaac59bc5af" providerId="LiveId" clId="{1082EBE9-248E-40F0-8D7C-F12A232B7192}" dt="2023-04-16T19:30:43.165" v="482" actId="1076"/>
          <ac:spMkLst>
            <pc:docMk/>
            <pc:sldMk cId="4127922602" sldId="256"/>
            <ac:spMk id="16" creationId="{5F2A5064-D36C-C545-9AAF-5B9E06BA1923}"/>
          </ac:spMkLst>
        </pc:spChg>
        <pc:spChg chg="mod">
          <ac:chgData name="Cara Wilcox" userId="f7eeacaac59bc5af" providerId="LiveId" clId="{1082EBE9-248E-40F0-8D7C-F12A232B7192}" dt="2023-04-16T19:35:01.733" v="501" actId="403"/>
          <ac:spMkLst>
            <pc:docMk/>
            <pc:sldMk cId="4127922602" sldId="256"/>
            <ac:spMk id="17" creationId="{79AB9C7F-1694-EE86-2C1D-0C5071FD6975}"/>
          </ac:spMkLst>
        </pc:spChg>
        <pc:spChg chg="mod">
          <ac:chgData name="Cara Wilcox" userId="f7eeacaac59bc5af" providerId="LiveId" clId="{1082EBE9-248E-40F0-8D7C-F12A232B7192}" dt="2023-04-16T19:30:43.165" v="482" actId="1076"/>
          <ac:spMkLst>
            <pc:docMk/>
            <pc:sldMk cId="4127922602" sldId="256"/>
            <ac:spMk id="18" creationId="{47D50822-F24A-C581-6278-2A0C1DC4E7A9}"/>
          </ac:spMkLst>
        </pc:spChg>
        <pc:spChg chg="mod">
          <ac:chgData name="Cara Wilcox" userId="f7eeacaac59bc5af" providerId="LiveId" clId="{1082EBE9-248E-40F0-8D7C-F12A232B7192}" dt="2023-04-16T19:30:06.824" v="477" actId="20577"/>
          <ac:spMkLst>
            <pc:docMk/>
            <pc:sldMk cId="4127922602" sldId="256"/>
            <ac:spMk id="20" creationId="{F585EE0D-13AF-94FD-94FF-FA072DE4EA7A}"/>
          </ac:spMkLst>
        </pc:spChg>
        <pc:spChg chg="add mod">
          <ac:chgData name="Cara Wilcox" userId="f7eeacaac59bc5af" providerId="LiveId" clId="{1082EBE9-248E-40F0-8D7C-F12A232B7192}" dt="2023-04-16T19:30:43.165" v="482" actId="1076"/>
          <ac:spMkLst>
            <pc:docMk/>
            <pc:sldMk cId="4127922602" sldId="256"/>
            <ac:spMk id="23" creationId="{2BC3357E-16F2-A6DF-6378-52E73D2E1CC4}"/>
          </ac:spMkLst>
        </pc:spChg>
        <pc:spChg chg="add mod">
          <ac:chgData name="Cara Wilcox" userId="f7eeacaac59bc5af" providerId="LiveId" clId="{1082EBE9-248E-40F0-8D7C-F12A232B7192}" dt="2023-04-16T19:30:43.165" v="482" actId="1076"/>
          <ac:spMkLst>
            <pc:docMk/>
            <pc:sldMk cId="4127922602" sldId="256"/>
            <ac:spMk id="27" creationId="{5E1D52C9-98E8-1ECB-01FC-E315BB372EDB}"/>
          </ac:spMkLst>
        </pc:spChg>
        <pc:spChg chg="mod">
          <ac:chgData name="Cara Wilcox" userId="f7eeacaac59bc5af" providerId="LiveId" clId="{1082EBE9-248E-40F0-8D7C-F12A232B7192}" dt="2023-04-16T19:30:43.165" v="482" actId="1076"/>
          <ac:spMkLst>
            <pc:docMk/>
            <pc:sldMk cId="4127922602" sldId="256"/>
            <ac:spMk id="29" creationId="{F9624457-F812-CABC-34BF-C40A440C83D8}"/>
          </ac:spMkLst>
        </pc:spChg>
        <pc:spChg chg="add mod">
          <ac:chgData name="Cara Wilcox" userId="f7eeacaac59bc5af" providerId="LiveId" clId="{1082EBE9-248E-40F0-8D7C-F12A232B7192}" dt="2023-04-16T19:30:43.165" v="482" actId="1076"/>
          <ac:spMkLst>
            <pc:docMk/>
            <pc:sldMk cId="4127922602" sldId="256"/>
            <ac:spMk id="30" creationId="{15716E5E-F5D0-31D9-19FC-B4E66DD008BC}"/>
          </ac:spMkLst>
        </pc:spChg>
        <pc:spChg chg="add del">
          <ac:chgData name="Cara Wilcox" userId="f7eeacaac59bc5af" providerId="LiveId" clId="{1082EBE9-248E-40F0-8D7C-F12A232B7192}" dt="2023-04-16T19:11:51.148" v="254" actId="22"/>
          <ac:spMkLst>
            <pc:docMk/>
            <pc:sldMk cId="4127922602" sldId="256"/>
            <ac:spMk id="32" creationId="{E85D1284-66F7-62ED-9607-F0013D6FB73E}"/>
          </ac:spMkLst>
        </pc:spChg>
        <pc:spChg chg="add mod">
          <ac:chgData name="Cara Wilcox" userId="f7eeacaac59bc5af" providerId="LiveId" clId="{1082EBE9-248E-40F0-8D7C-F12A232B7192}" dt="2023-04-16T19:30:43.165" v="482" actId="1076"/>
          <ac:spMkLst>
            <pc:docMk/>
            <pc:sldMk cId="4127922602" sldId="256"/>
            <ac:spMk id="36" creationId="{E05BB051-5DB9-007A-FAF6-19A16494C229}"/>
          </ac:spMkLst>
        </pc:spChg>
        <pc:spChg chg="add mod">
          <ac:chgData name="Cara Wilcox" userId="f7eeacaac59bc5af" providerId="LiveId" clId="{1082EBE9-248E-40F0-8D7C-F12A232B7192}" dt="2023-04-16T19:30:43.165" v="482" actId="1076"/>
          <ac:spMkLst>
            <pc:docMk/>
            <pc:sldMk cId="4127922602" sldId="256"/>
            <ac:spMk id="37" creationId="{433A538A-C32D-0585-8EA7-9D123FB1CDA6}"/>
          </ac:spMkLst>
        </pc:spChg>
        <pc:spChg chg="mod">
          <ac:chgData name="Cara Wilcox" userId="f7eeacaac59bc5af" providerId="LiveId" clId="{1082EBE9-248E-40F0-8D7C-F12A232B7192}" dt="2023-04-16T19:30:43.165" v="482" actId="1076"/>
          <ac:spMkLst>
            <pc:docMk/>
            <pc:sldMk cId="4127922602" sldId="256"/>
            <ac:spMk id="38" creationId="{FB35F06D-D378-EA46-CD28-C4B5A8D32620}"/>
          </ac:spMkLst>
        </pc:spChg>
        <pc:spChg chg="mod">
          <ac:chgData name="Cara Wilcox" userId="f7eeacaac59bc5af" providerId="LiveId" clId="{1082EBE9-248E-40F0-8D7C-F12A232B7192}" dt="2023-04-16T19:30:43.165" v="482" actId="1076"/>
          <ac:spMkLst>
            <pc:docMk/>
            <pc:sldMk cId="4127922602" sldId="256"/>
            <ac:spMk id="41" creationId="{75DC67BA-D3AA-67AA-043A-54F1C6816107}"/>
          </ac:spMkLst>
        </pc:spChg>
        <pc:spChg chg="mod">
          <ac:chgData name="Cara Wilcox" userId="f7eeacaac59bc5af" providerId="LiveId" clId="{1082EBE9-248E-40F0-8D7C-F12A232B7192}" dt="2023-04-16T19:30:43.165" v="482" actId="1076"/>
          <ac:spMkLst>
            <pc:docMk/>
            <pc:sldMk cId="4127922602" sldId="256"/>
            <ac:spMk id="46" creationId="{3846B1A7-9A9B-6165-02AF-56A9E4F9FA28}"/>
          </ac:spMkLst>
        </pc:spChg>
        <pc:spChg chg="add del mod">
          <ac:chgData name="Cara Wilcox" userId="f7eeacaac59bc5af" providerId="LiveId" clId="{1082EBE9-248E-40F0-8D7C-F12A232B7192}" dt="2023-04-16T19:33:54.315" v="487"/>
          <ac:spMkLst>
            <pc:docMk/>
            <pc:sldMk cId="4127922602" sldId="256"/>
            <ac:spMk id="55" creationId="{C1B8E0E0-B842-BF30-477C-47AD99F69CE8}"/>
          </ac:spMkLst>
        </pc:spChg>
        <pc:spChg chg="add del mod">
          <ac:chgData name="Cara Wilcox" userId="f7eeacaac59bc5af" providerId="LiveId" clId="{1082EBE9-248E-40F0-8D7C-F12A232B7192}" dt="2023-04-16T19:33:54.315" v="487"/>
          <ac:spMkLst>
            <pc:docMk/>
            <pc:sldMk cId="4127922602" sldId="256"/>
            <ac:spMk id="56" creationId="{10F4BD94-9BDA-8FFA-FD66-E78271A7FF41}"/>
          </ac:spMkLst>
        </pc:spChg>
        <pc:spChg chg="add del mod">
          <ac:chgData name="Cara Wilcox" userId="f7eeacaac59bc5af" providerId="LiveId" clId="{1082EBE9-248E-40F0-8D7C-F12A232B7192}" dt="2023-04-16T19:33:54.315" v="487"/>
          <ac:spMkLst>
            <pc:docMk/>
            <pc:sldMk cId="4127922602" sldId="256"/>
            <ac:spMk id="57" creationId="{B9E2DCB9-B32B-ACF7-88B5-F96909B9FD70}"/>
          </ac:spMkLst>
        </pc:spChg>
        <pc:spChg chg="mod">
          <ac:chgData name="Cara Wilcox" userId="f7eeacaac59bc5af" providerId="LiveId" clId="{1082EBE9-248E-40F0-8D7C-F12A232B7192}" dt="2023-04-16T19:03:32.211" v="78" actId="108"/>
          <ac:spMkLst>
            <pc:docMk/>
            <pc:sldMk cId="4127922602" sldId="256"/>
            <ac:spMk id="59" creationId="{B2AF2DED-DD30-7A06-AA49-36596986C25C}"/>
          </ac:spMkLst>
        </pc:spChg>
        <pc:spChg chg="mod">
          <ac:chgData name="Cara Wilcox" userId="f7eeacaac59bc5af" providerId="LiveId" clId="{1082EBE9-248E-40F0-8D7C-F12A232B7192}" dt="2023-04-16T19:30:43.165" v="482" actId="1076"/>
          <ac:spMkLst>
            <pc:docMk/>
            <pc:sldMk cId="4127922602" sldId="256"/>
            <ac:spMk id="62" creationId="{9E3A845E-8178-E855-38F9-FA6E63FA5A5C}"/>
          </ac:spMkLst>
        </pc:spChg>
        <pc:spChg chg="mod">
          <ac:chgData name="Cara Wilcox" userId="f7eeacaac59bc5af" providerId="LiveId" clId="{1082EBE9-248E-40F0-8D7C-F12A232B7192}" dt="2023-04-16T19:33:51.251" v="486"/>
          <ac:spMkLst>
            <pc:docMk/>
            <pc:sldMk cId="4127922602" sldId="256"/>
            <ac:spMk id="64" creationId="{7FBB1059-9DE7-0EDA-4BF1-CB5AEEF6B638}"/>
          </ac:spMkLst>
        </pc:spChg>
        <pc:spChg chg="mod">
          <ac:chgData name="Cara Wilcox" userId="f7eeacaac59bc5af" providerId="LiveId" clId="{1082EBE9-248E-40F0-8D7C-F12A232B7192}" dt="2023-04-16T19:33:51.251" v="486"/>
          <ac:spMkLst>
            <pc:docMk/>
            <pc:sldMk cId="4127922602" sldId="256"/>
            <ac:spMk id="65" creationId="{528181CB-8FD6-6AB1-EF74-F15D179183AE}"/>
          </ac:spMkLst>
        </pc:spChg>
        <pc:spChg chg="add del mod">
          <ac:chgData name="Cara Wilcox" userId="f7eeacaac59bc5af" providerId="LiveId" clId="{1082EBE9-248E-40F0-8D7C-F12A232B7192}" dt="2023-04-16T19:33:54.315" v="487"/>
          <ac:spMkLst>
            <pc:docMk/>
            <pc:sldMk cId="4127922602" sldId="256"/>
            <ac:spMk id="66" creationId="{A61A3CC3-DF26-D3FD-F757-D38A4A43A6C1}"/>
          </ac:spMkLst>
        </pc:spChg>
        <pc:spChg chg="add del mod">
          <ac:chgData name="Cara Wilcox" userId="f7eeacaac59bc5af" providerId="LiveId" clId="{1082EBE9-248E-40F0-8D7C-F12A232B7192}" dt="2023-04-16T19:33:54.315" v="487"/>
          <ac:spMkLst>
            <pc:docMk/>
            <pc:sldMk cId="4127922602" sldId="256"/>
            <ac:spMk id="67" creationId="{F3CC5B88-D736-E25C-7E9B-766DDEAFA192}"/>
          </ac:spMkLst>
        </pc:spChg>
        <pc:spChg chg="mod">
          <ac:chgData name="Cara Wilcox" userId="f7eeacaac59bc5af" providerId="LiveId" clId="{1082EBE9-248E-40F0-8D7C-F12A232B7192}" dt="2023-04-16T19:33:51.251" v="486"/>
          <ac:spMkLst>
            <pc:docMk/>
            <pc:sldMk cId="4127922602" sldId="256"/>
            <ac:spMk id="69" creationId="{6E85AE4F-5A4C-ECA8-9BD5-7A767EA70671}"/>
          </ac:spMkLst>
        </pc:spChg>
        <pc:spChg chg="mod">
          <ac:chgData name="Cara Wilcox" userId="f7eeacaac59bc5af" providerId="LiveId" clId="{1082EBE9-248E-40F0-8D7C-F12A232B7192}" dt="2023-04-16T19:33:51.251" v="486"/>
          <ac:spMkLst>
            <pc:docMk/>
            <pc:sldMk cId="4127922602" sldId="256"/>
            <ac:spMk id="70" creationId="{0E6217F8-7A39-8630-E0A8-2AC85CD1B6C5}"/>
          </ac:spMkLst>
        </pc:spChg>
        <pc:spChg chg="add del mod">
          <ac:chgData name="Cara Wilcox" userId="f7eeacaac59bc5af" providerId="LiveId" clId="{1082EBE9-248E-40F0-8D7C-F12A232B7192}" dt="2023-04-16T19:33:54.315" v="487"/>
          <ac:spMkLst>
            <pc:docMk/>
            <pc:sldMk cId="4127922602" sldId="256"/>
            <ac:spMk id="73" creationId="{80F212C6-D998-8F75-D1D4-0C86FD315778}"/>
          </ac:spMkLst>
        </pc:spChg>
        <pc:spChg chg="add del mod">
          <ac:chgData name="Cara Wilcox" userId="f7eeacaac59bc5af" providerId="LiveId" clId="{1082EBE9-248E-40F0-8D7C-F12A232B7192}" dt="2023-04-16T19:33:54.315" v="487"/>
          <ac:spMkLst>
            <pc:docMk/>
            <pc:sldMk cId="4127922602" sldId="256"/>
            <ac:spMk id="75" creationId="{72B76F42-7A0C-9D83-25DB-FA6F77DCD9B7}"/>
          </ac:spMkLst>
        </pc:spChg>
        <pc:spChg chg="add del mod">
          <ac:chgData name="Cara Wilcox" userId="f7eeacaac59bc5af" providerId="LiveId" clId="{1082EBE9-248E-40F0-8D7C-F12A232B7192}" dt="2023-04-16T19:33:54.315" v="487"/>
          <ac:spMkLst>
            <pc:docMk/>
            <pc:sldMk cId="4127922602" sldId="256"/>
            <ac:spMk id="76" creationId="{2E72EA61-776B-AC0F-E4C7-85D2DE7EB886}"/>
          </ac:spMkLst>
        </pc:spChg>
        <pc:spChg chg="add del mod">
          <ac:chgData name="Cara Wilcox" userId="f7eeacaac59bc5af" providerId="LiveId" clId="{1082EBE9-248E-40F0-8D7C-F12A232B7192}" dt="2023-04-16T19:33:54.315" v="487"/>
          <ac:spMkLst>
            <pc:docMk/>
            <pc:sldMk cId="4127922602" sldId="256"/>
            <ac:spMk id="78" creationId="{071DF141-EAE4-7D9F-D815-7474A2B79F9E}"/>
          </ac:spMkLst>
        </pc:spChg>
        <pc:spChg chg="add del mod">
          <ac:chgData name="Cara Wilcox" userId="f7eeacaac59bc5af" providerId="LiveId" clId="{1082EBE9-248E-40F0-8D7C-F12A232B7192}" dt="2023-04-16T19:33:54.315" v="487"/>
          <ac:spMkLst>
            <pc:docMk/>
            <pc:sldMk cId="4127922602" sldId="256"/>
            <ac:spMk id="79" creationId="{CCEA0805-C459-7CB0-6CE4-0030016D7381}"/>
          </ac:spMkLst>
        </pc:spChg>
        <pc:spChg chg="mod">
          <ac:chgData name="Cara Wilcox" userId="f7eeacaac59bc5af" providerId="LiveId" clId="{1082EBE9-248E-40F0-8D7C-F12A232B7192}" dt="2023-04-16T19:30:43.165" v="482" actId="1076"/>
          <ac:spMkLst>
            <pc:docMk/>
            <pc:sldMk cId="4127922602" sldId="256"/>
            <ac:spMk id="82" creationId="{72EF68EE-3255-4F72-2D8D-D32236400C01}"/>
          </ac:spMkLst>
        </pc:spChg>
        <pc:spChg chg="mod">
          <ac:chgData name="Cara Wilcox" userId="f7eeacaac59bc5af" providerId="LiveId" clId="{1082EBE9-248E-40F0-8D7C-F12A232B7192}" dt="2023-04-16T19:30:59.950" v="483" actId="207"/>
          <ac:spMkLst>
            <pc:docMk/>
            <pc:sldMk cId="4127922602" sldId="256"/>
            <ac:spMk id="86" creationId="{F2152B17-7E49-D819-D909-7CBE705D9DC7}"/>
          </ac:spMkLst>
        </pc:spChg>
        <pc:spChg chg="mod">
          <ac:chgData name="Cara Wilcox" userId="f7eeacaac59bc5af" providerId="LiveId" clId="{1082EBE9-248E-40F0-8D7C-F12A232B7192}" dt="2023-04-16T19:30:43.165" v="482" actId="1076"/>
          <ac:spMkLst>
            <pc:docMk/>
            <pc:sldMk cId="4127922602" sldId="256"/>
            <ac:spMk id="97" creationId="{C2E03A05-A8A0-489F-A58F-1714C26E3228}"/>
          </ac:spMkLst>
        </pc:spChg>
        <pc:spChg chg="mod">
          <ac:chgData name="Cara Wilcox" userId="f7eeacaac59bc5af" providerId="LiveId" clId="{1082EBE9-248E-40F0-8D7C-F12A232B7192}" dt="2023-04-16T19:33:51.251" v="486"/>
          <ac:spMkLst>
            <pc:docMk/>
            <pc:sldMk cId="4127922602" sldId="256"/>
            <ac:spMk id="99" creationId="{D4AF4C3C-0AD4-1FF7-7DE2-95FE26152987}"/>
          </ac:spMkLst>
        </pc:spChg>
        <pc:spChg chg="mod">
          <ac:chgData name="Cara Wilcox" userId="f7eeacaac59bc5af" providerId="LiveId" clId="{1082EBE9-248E-40F0-8D7C-F12A232B7192}" dt="2023-04-16T19:33:51.251" v="486"/>
          <ac:spMkLst>
            <pc:docMk/>
            <pc:sldMk cId="4127922602" sldId="256"/>
            <ac:spMk id="100" creationId="{4C0EC30A-86C1-7933-EEB2-7EFF4DD96D01}"/>
          </ac:spMkLst>
        </pc:spChg>
        <pc:spChg chg="add del mod">
          <ac:chgData name="Cara Wilcox" userId="f7eeacaac59bc5af" providerId="LiveId" clId="{1082EBE9-248E-40F0-8D7C-F12A232B7192}" dt="2023-04-16T19:33:54.315" v="487"/>
          <ac:spMkLst>
            <pc:docMk/>
            <pc:sldMk cId="4127922602" sldId="256"/>
            <ac:spMk id="101" creationId="{73084C45-871E-5799-0AFB-A8048FD1D08C}"/>
          </ac:spMkLst>
        </pc:spChg>
        <pc:spChg chg="add del mod">
          <ac:chgData name="Cara Wilcox" userId="f7eeacaac59bc5af" providerId="LiveId" clId="{1082EBE9-248E-40F0-8D7C-F12A232B7192}" dt="2023-04-16T19:33:54.315" v="487"/>
          <ac:spMkLst>
            <pc:docMk/>
            <pc:sldMk cId="4127922602" sldId="256"/>
            <ac:spMk id="104" creationId="{E83B62E5-3B06-2A10-AC78-9BD2A734C826}"/>
          </ac:spMkLst>
        </pc:spChg>
        <pc:spChg chg="add del mod">
          <ac:chgData name="Cara Wilcox" userId="f7eeacaac59bc5af" providerId="LiveId" clId="{1082EBE9-248E-40F0-8D7C-F12A232B7192}" dt="2023-04-16T19:33:54.315" v="487"/>
          <ac:spMkLst>
            <pc:docMk/>
            <pc:sldMk cId="4127922602" sldId="256"/>
            <ac:spMk id="107" creationId="{1E5438D9-F8DB-CB3E-71A4-0711EC39524A}"/>
          </ac:spMkLst>
        </pc:spChg>
        <pc:spChg chg="add del mod">
          <ac:chgData name="Cara Wilcox" userId="f7eeacaac59bc5af" providerId="LiveId" clId="{1082EBE9-248E-40F0-8D7C-F12A232B7192}" dt="2023-04-16T19:33:54.315" v="487"/>
          <ac:spMkLst>
            <pc:docMk/>
            <pc:sldMk cId="4127922602" sldId="256"/>
            <ac:spMk id="115" creationId="{AB1B0877-69F1-E3AA-115A-51748B96B69A}"/>
          </ac:spMkLst>
        </pc:spChg>
        <pc:spChg chg="add del mod">
          <ac:chgData name="Cara Wilcox" userId="f7eeacaac59bc5af" providerId="LiveId" clId="{1082EBE9-248E-40F0-8D7C-F12A232B7192}" dt="2023-04-16T19:33:54.315" v="487"/>
          <ac:spMkLst>
            <pc:docMk/>
            <pc:sldMk cId="4127922602" sldId="256"/>
            <ac:spMk id="117" creationId="{C403C04E-C0FD-7E0A-815D-EE49232CD5F8}"/>
          </ac:spMkLst>
        </pc:spChg>
        <pc:spChg chg="add del mod">
          <ac:chgData name="Cara Wilcox" userId="f7eeacaac59bc5af" providerId="LiveId" clId="{1082EBE9-248E-40F0-8D7C-F12A232B7192}" dt="2023-04-16T19:33:54.315" v="487"/>
          <ac:spMkLst>
            <pc:docMk/>
            <pc:sldMk cId="4127922602" sldId="256"/>
            <ac:spMk id="119" creationId="{7D834940-E23C-E9E8-D531-6126B7D9C6E0}"/>
          </ac:spMkLst>
        </pc:spChg>
        <pc:spChg chg="add del mod">
          <ac:chgData name="Cara Wilcox" userId="f7eeacaac59bc5af" providerId="LiveId" clId="{1082EBE9-248E-40F0-8D7C-F12A232B7192}" dt="2023-04-16T19:33:54.315" v="487"/>
          <ac:spMkLst>
            <pc:docMk/>
            <pc:sldMk cId="4127922602" sldId="256"/>
            <ac:spMk id="121" creationId="{BE5999AB-D977-DB6B-72A2-91619627918E}"/>
          </ac:spMkLst>
        </pc:spChg>
        <pc:spChg chg="add del mod">
          <ac:chgData name="Cara Wilcox" userId="f7eeacaac59bc5af" providerId="LiveId" clId="{1082EBE9-248E-40F0-8D7C-F12A232B7192}" dt="2023-04-16T19:33:54.315" v="487"/>
          <ac:spMkLst>
            <pc:docMk/>
            <pc:sldMk cId="4127922602" sldId="256"/>
            <ac:spMk id="122" creationId="{2DDF0325-CE18-80EF-FC31-66E4EB1243AE}"/>
          </ac:spMkLst>
        </pc:spChg>
        <pc:spChg chg="add del mod">
          <ac:chgData name="Cara Wilcox" userId="f7eeacaac59bc5af" providerId="LiveId" clId="{1082EBE9-248E-40F0-8D7C-F12A232B7192}" dt="2023-04-16T19:33:54.315" v="487"/>
          <ac:spMkLst>
            <pc:docMk/>
            <pc:sldMk cId="4127922602" sldId="256"/>
            <ac:spMk id="124" creationId="{8BE1EC60-6764-E58E-2A79-7F1D1D8788AB}"/>
          </ac:spMkLst>
        </pc:spChg>
        <pc:spChg chg="add del mod">
          <ac:chgData name="Cara Wilcox" userId="f7eeacaac59bc5af" providerId="LiveId" clId="{1082EBE9-248E-40F0-8D7C-F12A232B7192}" dt="2023-04-16T19:33:54.315" v="487"/>
          <ac:spMkLst>
            <pc:docMk/>
            <pc:sldMk cId="4127922602" sldId="256"/>
            <ac:spMk id="125" creationId="{8AC500E2-2ED9-2689-8D9A-4F56CF9A18C7}"/>
          </ac:spMkLst>
        </pc:spChg>
        <pc:spChg chg="add del mod">
          <ac:chgData name="Cara Wilcox" userId="f7eeacaac59bc5af" providerId="LiveId" clId="{1082EBE9-248E-40F0-8D7C-F12A232B7192}" dt="2023-04-16T19:35:29.984" v="505"/>
          <ac:spMkLst>
            <pc:docMk/>
            <pc:sldMk cId="4127922602" sldId="256"/>
            <ac:spMk id="132" creationId="{513C8401-F677-FA4E-DFFD-02B719E0B569}"/>
          </ac:spMkLst>
        </pc:spChg>
        <pc:spChg chg="add del mod">
          <ac:chgData name="Cara Wilcox" userId="f7eeacaac59bc5af" providerId="LiveId" clId="{1082EBE9-248E-40F0-8D7C-F12A232B7192}" dt="2023-04-16T19:35:29.984" v="505"/>
          <ac:spMkLst>
            <pc:docMk/>
            <pc:sldMk cId="4127922602" sldId="256"/>
            <ac:spMk id="133" creationId="{849293BC-1EBB-43DC-4AE7-BB03C1C18518}"/>
          </ac:spMkLst>
        </pc:spChg>
        <pc:spChg chg="add del mod">
          <ac:chgData name="Cara Wilcox" userId="f7eeacaac59bc5af" providerId="LiveId" clId="{1082EBE9-248E-40F0-8D7C-F12A232B7192}" dt="2023-04-16T19:35:29.984" v="505"/>
          <ac:spMkLst>
            <pc:docMk/>
            <pc:sldMk cId="4127922602" sldId="256"/>
            <ac:spMk id="134" creationId="{1E3F281E-0E0E-EA5A-8037-872AE10C54DA}"/>
          </ac:spMkLst>
        </pc:spChg>
        <pc:spChg chg="mod">
          <ac:chgData name="Cara Wilcox" userId="f7eeacaac59bc5af" providerId="LiveId" clId="{1082EBE9-248E-40F0-8D7C-F12A232B7192}" dt="2023-04-16T19:35:26.517" v="502"/>
          <ac:spMkLst>
            <pc:docMk/>
            <pc:sldMk cId="4127922602" sldId="256"/>
            <ac:spMk id="136" creationId="{CE1082C4-EAF2-0E3C-3AE7-AEE2DFD41471}"/>
          </ac:spMkLst>
        </pc:spChg>
        <pc:spChg chg="mod">
          <ac:chgData name="Cara Wilcox" userId="f7eeacaac59bc5af" providerId="LiveId" clId="{1082EBE9-248E-40F0-8D7C-F12A232B7192}" dt="2023-04-16T19:35:26.517" v="502"/>
          <ac:spMkLst>
            <pc:docMk/>
            <pc:sldMk cId="4127922602" sldId="256"/>
            <ac:spMk id="137" creationId="{2788019D-7780-1F5E-40F8-4295FFAB0027}"/>
          </ac:spMkLst>
        </pc:spChg>
        <pc:spChg chg="add del mod">
          <ac:chgData name="Cara Wilcox" userId="f7eeacaac59bc5af" providerId="LiveId" clId="{1082EBE9-248E-40F0-8D7C-F12A232B7192}" dt="2023-04-16T19:35:29.984" v="505"/>
          <ac:spMkLst>
            <pc:docMk/>
            <pc:sldMk cId="4127922602" sldId="256"/>
            <ac:spMk id="138" creationId="{943BEA71-1F71-E513-0A45-62A59B285F8E}"/>
          </ac:spMkLst>
        </pc:spChg>
        <pc:spChg chg="add del mod">
          <ac:chgData name="Cara Wilcox" userId="f7eeacaac59bc5af" providerId="LiveId" clId="{1082EBE9-248E-40F0-8D7C-F12A232B7192}" dt="2023-04-16T19:35:29.984" v="505"/>
          <ac:spMkLst>
            <pc:docMk/>
            <pc:sldMk cId="4127922602" sldId="256"/>
            <ac:spMk id="139" creationId="{073A2E5B-635E-997D-E278-EF132EEA3C90}"/>
          </ac:spMkLst>
        </pc:spChg>
        <pc:spChg chg="mod">
          <ac:chgData name="Cara Wilcox" userId="f7eeacaac59bc5af" providerId="LiveId" clId="{1082EBE9-248E-40F0-8D7C-F12A232B7192}" dt="2023-04-16T19:35:26.517" v="502"/>
          <ac:spMkLst>
            <pc:docMk/>
            <pc:sldMk cId="4127922602" sldId="256"/>
            <ac:spMk id="141" creationId="{19DAEE93-E288-4A4A-3707-12C92607BB6E}"/>
          </ac:spMkLst>
        </pc:spChg>
        <pc:spChg chg="mod">
          <ac:chgData name="Cara Wilcox" userId="f7eeacaac59bc5af" providerId="LiveId" clId="{1082EBE9-248E-40F0-8D7C-F12A232B7192}" dt="2023-04-16T19:35:26.517" v="502"/>
          <ac:spMkLst>
            <pc:docMk/>
            <pc:sldMk cId="4127922602" sldId="256"/>
            <ac:spMk id="142" creationId="{1105028B-7F94-3B5E-6A2E-4DA50782CF41}"/>
          </ac:spMkLst>
        </pc:spChg>
        <pc:spChg chg="add del mod">
          <ac:chgData name="Cara Wilcox" userId="f7eeacaac59bc5af" providerId="LiveId" clId="{1082EBE9-248E-40F0-8D7C-F12A232B7192}" dt="2023-04-16T19:35:29.984" v="505"/>
          <ac:spMkLst>
            <pc:docMk/>
            <pc:sldMk cId="4127922602" sldId="256"/>
            <ac:spMk id="144" creationId="{7F17D019-D3DF-0537-0DC3-C6F46C7FA51B}"/>
          </ac:spMkLst>
        </pc:spChg>
        <pc:spChg chg="add del mod">
          <ac:chgData name="Cara Wilcox" userId="f7eeacaac59bc5af" providerId="LiveId" clId="{1082EBE9-248E-40F0-8D7C-F12A232B7192}" dt="2023-04-16T19:35:29.984" v="505"/>
          <ac:spMkLst>
            <pc:docMk/>
            <pc:sldMk cId="4127922602" sldId="256"/>
            <ac:spMk id="146" creationId="{EC1E9EDB-5735-0E9A-8CC7-984F8094E882}"/>
          </ac:spMkLst>
        </pc:spChg>
        <pc:spChg chg="add del mod">
          <ac:chgData name="Cara Wilcox" userId="f7eeacaac59bc5af" providerId="LiveId" clId="{1082EBE9-248E-40F0-8D7C-F12A232B7192}" dt="2023-04-16T19:35:29.984" v="505"/>
          <ac:spMkLst>
            <pc:docMk/>
            <pc:sldMk cId="4127922602" sldId="256"/>
            <ac:spMk id="147" creationId="{1D4FEEEB-D2AC-09CD-EEC0-9298EA5A4F82}"/>
          </ac:spMkLst>
        </pc:spChg>
        <pc:spChg chg="add del mod">
          <ac:chgData name="Cara Wilcox" userId="f7eeacaac59bc5af" providerId="LiveId" clId="{1082EBE9-248E-40F0-8D7C-F12A232B7192}" dt="2023-04-16T19:35:29.984" v="505"/>
          <ac:spMkLst>
            <pc:docMk/>
            <pc:sldMk cId="4127922602" sldId="256"/>
            <ac:spMk id="149" creationId="{8BDC1A8F-DF26-1A33-BB45-72C0791BCB9A}"/>
          </ac:spMkLst>
        </pc:spChg>
        <pc:spChg chg="add del mod">
          <ac:chgData name="Cara Wilcox" userId="f7eeacaac59bc5af" providerId="LiveId" clId="{1082EBE9-248E-40F0-8D7C-F12A232B7192}" dt="2023-04-16T19:35:29.984" v="505"/>
          <ac:spMkLst>
            <pc:docMk/>
            <pc:sldMk cId="4127922602" sldId="256"/>
            <ac:spMk id="150" creationId="{F84D64AD-ACBE-A0F3-5482-26D5BA305B0A}"/>
          </ac:spMkLst>
        </pc:spChg>
        <pc:spChg chg="mod">
          <ac:chgData name="Cara Wilcox" userId="f7eeacaac59bc5af" providerId="LiveId" clId="{1082EBE9-248E-40F0-8D7C-F12A232B7192}" dt="2023-04-16T19:35:26.517" v="502"/>
          <ac:spMkLst>
            <pc:docMk/>
            <pc:sldMk cId="4127922602" sldId="256"/>
            <ac:spMk id="156" creationId="{39681B52-FF61-9299-A602-6D331EFF6DE1}"/>
          </ac:spMkLst>
        </pc:spChg>
        <pc:spChg chg="mod">
          <ac:chgData name="Cara Wilcox" userId="f7eeacaac59bc5af" providerId="LiveId" clId="{1082EBE9-248E-40F0-8D7C-F12A232B7192}" dt="2023-04-16T19:35:26.517" v="502"/>
          <ac:spMkLst>
            <pc:docMk/>
            <pc:sldMk cId="4127922602" sldId="256"/>
            <ac:spMk id="157" creationId="{E4B14AD4-75A9-6B13-AC33-E7F44ABDECB2}"/>
          </ac:spMkLst>
        </pc:spChg>
        <pc:spChg chg="add del mod">
          <ac:chgData name="Cara Wilcox" userId="f7eeacaac59bc5af" providerId="LiveId" clId="{1082EBE9-248E-40F0-8D7C-F12A232B7192}" dt="2023-04-16T19:35:29.984" v="505"/>
          <ac:spMkLst>
            <pc:docMk/>
            <pc:sldMk cId="4127922602" sldId="256"/>
            <ac:spMk id="158" creationId="{3823B9A9-9850-8A1A-8594-2405DEB1C407}"/>
          </ac:spMkLst>
        </pc:spChg>
        <pc:spChg chg="add del mod">
          <ac:chgData name="Cara Wilcox" userId="f7eeacaac59bc5af" providerId="LiveId" clId="{1082EBE9-248E-40F0-8D7C-F12A232B7192}" dt="2023-04-16T19:35:29.984" v="505"/>
          <ac:spMkLst>
            <pc:docMk/>
            <pc:sldMk cId="4127922602" sldId="256"/>
            <ac:spMk id="161" creationId="{46994EC2-9DA6-419C-8792-B36D3288ED82}"/>
          </ac:spMkLst>
        </pc:spChg>
        <pc:spChg chg="add del mod">
          <ac:chgData name="Cara Wilcox" userId="f7eeacaac59bc5af" providerId="LiveId" clId="{1082EBE9-248E-40F0-8D7C-F12A232B7192}" dt="2023-04-16T19:35:29.984" v="505"/>
          <ac:spMkLst>
            <pc:docMk/>
            <pc:sldMk cId="4127922602" sldId="256"/>
            <ac:spMk id="164" creationId="{2497B8B5-167E-ED72-5349-6EBAA64D7007}"/>
          </ac:spMkLst>
        </pc:spChg>
        <pc:spChg chg="add del mod">
          <ac:chgData name="Cara Wilcox" userId="f7eeacaac59bc5af" providerId="LiveId" clId="{1082EBE9-248E-40F0-8D7C-F12A232B7192}" dt="2023-04-16T19:35:29.984" v="505"/>
          <ac:spMkLst>
            <pc:docMk/>
            <pc:sldMk cId="4127922602" sldId="256"/>
            <ac:spMk id="172" creationId="{7DA3B9DB-3E44-677E-0D95-E9D18362EBF5}"/>
          </ac:spMkLst>
        </pc:spChg>
        <pc:spChg chg="add del mod">
          <ac:chgData name="Cara Wilcox" userId="f7eeacaac59bc5af" providerId="LiveId" clId="{1082EBE9-248E-40F0-8D7C-F12A232B7192}" dt="2023-04-16T19:35:29.984" v="505"/>
          <ac:spMkLst>
            <pc:docMk/>
            <pc:sldMk cId="4127922602" sldId="256"/>
            <ac:spMk id="174" creationId="{8B0D478F-7ECA-E1C7-C8C7-B3E6109747C8}"/>
          </ac:spMkLst>
        </pc:spChg>
        <pc:spChg chg="add del mod">
          <ac:chgData name="Cara Wilcox" userId="f7eeacaac59bc5af" providerId="LiveId" clId="{1082EBE9-248E-40F0-8D7C-F12A232B7192}" dt="2023-04-16T19:35:29.984" v="505"/>
          <ac:spMkLst>
            <pc:docMk/>
            <pc:sldMk cId="4127922602" sldId="256"/>
            <ac:spMk id="176" creationId="{7EE83CAE-2833-C6B0-7EA6-47C375CF5740}"/>
          </ac:spMkLst>
        </pc:spChg>
        <pc:spChg chg="add del mod">
          <ac:chgData name="Cara Wilcox" userId="f7eeacaac59bc5af" providerId="LiveId" clId="{1082EBE9-248E-40F0-8D7C-F12A232B7192}" dt="2023-04-16T19:35:29.984" v="505"/>
          <ac:spMkLst>
            <pc:docMk/>
            <pc:sldMk cId="4127922602" sldId="256"/>
            <ac:spMk id="178" creationId="{2CB8815D-1455-0329-97E9-B04BB3B6106F}"/>
          </ac:spMkLst>
        </pc:spChg>
        <pc:spChg chg="add del mod">
          <ac:chgData name="Cara Wilcox" userId="f7eeacaac59bc5af" providerId="LiveId" clId="{1082EBE9-248E-40F0-8D7C-F12A232B7192}" dt="2023-04-16T19:35:29.984" v="505"/>
          <ac:spMkLst>
            <pc:docMk/>
            <pc:sldMk cId="4127922602" sldId="256"/>
            <ac:spMk id="179" creationId="{917D323D-7734-08E6-A0D1-87C97B6C6BDF}"/>
          </ac:spMkLst>
        </pc:spChg>
        <pc:spChg chg="add del mod">
          <ac:chgData name="Cara Wilcox" userId="f7eeacaac59bc5af" providerId="LiveId" clId="{1082EBE9-248E-40F0-8D7C-F12A232B7192}" dt="2023-04-16T19:35:29.984" v="505"/>
          <ac:spMkLst>
            <pc:docMk/>
            <pc:sldMk cId="4127922602" sldId="256"/>
            <ac:spMk id="181" creationId="{32193568-47D5-2526-85CD-C17410167403}"/>
          </ac:spMkLst>
        </pc:spChg>
        <pc:spChg chg="add del mod">
          <ac:chgData name="Cara Wilcox" userId="f7eeacaac59bc5af" providerId="LiveId" clId="{1082EBE9-248E-40F0-8D7C-F12A232B7192}" dt="2023-04-16T19:35:29.984" v="505"/>
          <ac:spMkLst>
            <pc:docMk/>
            <pc:sldMk cId="4127922602" sldId="256"/>
            <ac:spMk id="182" creationId="{62B71F4E-41A7-9106-7A00-9554F00AF04B}"/>
          </ac:spMkLst>
        </pc:spChg>
        <pc:grpChg chg="mod">
          <ac:chgData name="Cara Wilcox" userId="f7eeacaac59bc5af" providerId="LiveId" clId="{1082EBE9-248E-40F0-8D7C-F12A232B7192}" dt="2023-04-16T19:30:43.165" v="482" actId="1076"/>
          <ac:grpSpMkLst>
            <pc:docMk/>
            <pc:sldMk cId="4127922602" sldId="256"/>
            <ac:grpSpMk id="11" creationId="{F9878787-1BF3-55B5-77EF-32B7555EFE95}"/>
          </ac:grpSpMkLst>
        </pc:grpChg>
        <pc:grpChg chg="del">
          <ac:chgData name="Cara Wilcox" userId="f7eeacaac59bc5af" providerId="LiveId" clId="{1082EBE9-248E-40F0-8D7C-F12A232B7192}" dt="2023-04-16T18:57:03.932" v="1" actId="165"/>
          <ac:grpSpMkLst>
            <pc:docMk/>
            <pc:sldMk cId="4127922602" sldId="256"/>
            <ac:grpSpMk id="14" creationId="{FC0A5610-AFF9-4ACC-A8AF-1A982D0290BE}"/>
          </ac:grpSpMkLst>
        </pc:grpChg>
        <pc:grpChg chg="mod">
          <ac:chgData name="Cara Wilcox" userId="f7eeacaac59bc5af" providerId="LiveId" clId="{1082EBE9-248E-40F0-8D7C-F12A232B7192}" dt="2023-04-16T19:30:43.165" v="482" actId="1076"/>
          <ac:grpSpMkLst>
            <pc:docMk/>
            <pc:sldMk cId="4127922602" sldId="256"/>
            <ac:grpSpMk id="19" creationId="{E4B940CC-CA00-CD99-AE14-96E87AC2B403}"/>
          </ac:grpSpMkLst>
        </pc:grpChg>
        <pc:grpChg chg="add del mod">
          <ac:chgData name="Cara Wilcox" userId="f7eeacaac59bc5af" providerId="LiveId" clId="{1082EBE9-248E-40F0-8D7C-F12A232B7192}" dt="2023-04-16T19:33:54.315" v="487"/>
          <ac:grpSpMkLst>
            <pc:docMk/>
            <pc:sldMk cId="4127922602" sldId="256"/>
            <ac:grpSpMk id="61" creationId="{EC7A1DDE-FEC1-68A4-3533-84CB33EEC32B}"/>
          </ac:grpSpMkLst>
        </pc:grpChg>
        <pc:grpChg chg="add del mod">
          <ac:chgData name="Cara Wilcox" userId="f7eeacaac59bc5af" providerId="LiveId" clId="{1082EBE9-248E-40F0-8D7C-F12A232B7192}" dt="2023-04-16T19:33:54.315" v="487"/>
          <ac:grpSpMkLst>
            <pc:docMk/>
            <pc:sldMk cId="4127922602" sldId="256"/>
            <ac:grpSpMk id="68" creationId="{2323895B-8354-438F-E151-42B65878FEB2}"/>
          </ac:grpSpMkLst>
        </pc:grpChg>
        <pc:grpChg chg="mod">
          <ac:chgData name="Cara Wilcox" userId="f7eeacaac59bc5af" providerId="LiveId" clId="{1082EBE9-248E-40F0-8D7C-F12A232B7192}" dt="2023-04-16T19:30:43.165" v="482" actId="1076"/>
          <ac:grpSpMkLst>
            <pc:docMk/>
            <pc:sldMk cId="4127922602" sldId="256"/>
            <ac:grpSpMk id="85" creationId="{D4CBF391-4D0D-AEBC-5C1C-4C518510DF76}"/>
          </ac:grpSpMkLst>
        </pc:grpChg>
        <pc:grpChg chg="add del mod">
          <ac:chgData name="Cara Wilcox" userId="f7eeacaac59bc5af" providerId="LiveId" clId="{1082EBE9-248E-40F0-8D7C-F12A232B7192}" dt="2023-04-16T19:33:54.315" v="487"/>
          <ac:grpSpMkLst>
            <pc:docMk/>
            <pc:sldMk cId="4127922602" sldId="256"/>
            <ac:grpSpMk id="87" creationId="{9D86523D-8B78-10FE-04AC-A346498C8971}"/>
          </ac:grpSpMkLst>
        </pc:grpChg>
        <pc:grpChg chg="mod">
          <ac:chgData name="Cara Wilcox" userId="f7eeacaac59bc5af" providerId="LiveId" clId="{1082EBE9-248E-40F0-8D7C-F12A232B7192}" dt="2023-04-16T19:33:51.251" v="486"/>
          <ac:grpSpMkLst>
            <pc:docMk/>
            <pc:sldMk cId="4127922602" sldId="256"/>
            <ac:grpSpMk id="96" creationId="{C591A7D0-13D7-3DB2-054B-69DA20260F12}"/>
          </ac:grpSpMkLst>
        </pc:grpChg>
        <pc:grpChg chg="add del mod">
          <ac:chgData name="Cara Wilcox" userId="f7eeacaac59bc5af" providerId="LiveId" clId="{1082EBE9-248E-40F0-8D7C-F12A232B7192}" dt="2023-04-16T19:35:29.984" v="505"/>
          <ac:grpSpMkLst>
            <pc:docMk/>
            <pc:sldMk cId="4127922602" sldId="256"/>
            <ac:grpSpMk id="135" creationId="{3ED52263-1488-A868-A5AC-3E8008F6A6FE}"/>
          </ac:grpSpMkLst>
        </pc:grpChg>
        <pc:grpChg chg="add del mod">
          <ac:chgData name="Cara Wilcox" userId="f7eeacaac59bc5af" providerId="LiveId" clId="{1082EBE9-248E-40F0-8D7C-F12A232B7192}" dt="2023-04-16T19:35:29.984" v="505"/>
          <ac:grpSpMkLst>
            <pc:docMk/>
            <pc:sldMk cId="4127922602" sldId="256"/>
            <ac:grpSpMk id="140" creationId="{24A08E0E-D330-9BFA-0DFF-1D62B82FFFB1}"/>
          </ac:grpSpMkLst>
        </pc:grpChg>
        <pc:grpChg chg="add del mod">
          <ac:chgData name="Cara Wilcox" userId="f7eeacaac59bc5af" providerId="LiveId" clId="{1082EBE9-248E-40F0-8D7C-F12A232B7192}" dt="2023-04-16T19:35:29.984" v="505"/>
          <ac:grpSpMkLst>
            <pc:docMk/>
            <pc:sldMk cId="4127922602" sldId="256"/>
            <ac:grpSpMk id="153" creationId="{C3DB9DE6-0226-DD02-0624-2A9785B86A26}"/>
          </ac:grpSpMkLst>
        </pc:grpChg>
        <pc:grpChg chg="mod">
          <ac:chgData name="Cara Wilcox" userId="f7eeacaac59bc5af" providerId="LiveId" clId="{1082EBE9-248E-40F0-8D7C-F12A232B7192}" dt="2023-04-16T19:35:26.517" v="502"/>
          <ac:grpSpMkLst>
            <pc:docMk/>
            <pc:sldMk cId="4127922602" sldId="256"/>
            <ac:grpSpMk id="155" creationId="{BE1BCEE6-778E-9E3F-39AF-D7FF02A29407}"/>
          </ac:grpSpMkLst>
        </pc:grpChg>
        <pc:picChg chg="add mod">
          <ac:chgData name="Cara Wilcox" userId="f7eeacaac59bc5af" providerId="LiveId" clId="{1082EBE9-248E-40F0-8D7C-F12A232B7192}" dt="2023-04-16T19:30:43.165" v="482" actId="1076"/>
          <ac:picMkLst>
            <pc:docMk/>
            <pc:sldMk cId="4127922602" sldId="256"/>
            <ac:picMk id="7" creationId="{BAA11725-1F3F-67A6-7511-D8891ACC7F9A}"/>
          </ac:picMkLst>
        </pc:picChg>
        <pc:picChg chg="add mod">
          <ac:chgData name="Cara Wilcox" userId="f7eeacaac59bc5af" providerId="LiveId" clId="{1082EBE9-248E-40F0-8D7C-F12A232B7192}" dt="2023-04-16T19:30:43.165" v="482" actId="1076"/>
          <ac:picMkLst>
            <pc:docMk/>
            <pc:sldMk cId="4127922602" sldId="256"/>
            <ac:picMk id="25" creationId="{A05F99E1-0C69-1DE4-1B4A-F1A8049A4832}"/>
          </ac:picMkLst>
        </pc:picChg>
        <pc:picChg chg="mod">
          <ac:chgData name="Cara Wilcox" userId="f7eeacaac59bc5af" providerId="LiveId" clId="{1082EBE9-248E-40F0-8D7C-F12A232B7192}" dt="2023-04-16T19:30:43.165" v="482" actId="1076"/>
          <ac:picMkLst>
            <pc:docMk/>
            <pc:sldMk cId="4127922602" sldId="256"/>
            <ac:picMk id="26" creationId="{65AAE735-A3CA-D211-1ADB-96C9826A8C9D}"/>
          </ac:picMkLst>
        </pc:picChg>
        <pc:picChg chg="add mod">
          <ac:chgData name="Cara Wilcox" userId="f7eeacaac59bc5af" providerId="LiveId" clId="{1082EBE9-248E-40F0-8D7C-F12A232B7192}" dt="2023-04-16T19:30:43.165" v="482" actId="1076"/>
          <ac:picMkLst>
            <pc:docMk/>
            <pc:sldMk cId="4127922602" sldId="256"/>
            <ac:picMk id="34" creationId="{4B4A2DC9-45B6-0D52-ABB6-51AF66A52757}"/>
          </ac:picMkLst>
        </pc:picChg>
        <pc:picChg chg="mod">
          <ac:chgData name="Cara Wilcox" userId="f7eeacaac59bc5af" providerId="LiveId" clId="{1082EBE9-248E-40F0-8D7C-F12A232B7192}" dt="2023-04-16T19:30:43.165" v="482" actId="1076"/>
          <ac:picMkLst>
            <pc:docMk/>
            <pc:sldMk cId="4127922602" sldId="256"/>
            <ac:picMk id="39" creationId="{67D6B1AF-6501-80C7-C64D-BCA3D1029359}"/>
          </ac:picMkLst>
        </pc:picChg>
        <pc:picChg chg="add mod">
          <ac:chgData name="Cara Wilcox" userId="f7eeacaac59bc5af" providerId="LiveId" clId="{1082EBE9-248E-40F0-8D7C-F12A232B7192}" dt="2023-04-16T19:30:43.165" v="482" actId="1076"/>
          <ac:picMkLst>
            <pc:docMk/>
            <pc:sldMk cId="4127922602" sldId="256"/>
            <ac:picMk id="42" creationId="{F56C5960-FDF0-CC83-0824-B88CC2BB1D1E}"/>
          </ac:picMkLst>
        </pc:picChg>
        <pc:picChg chg="add mod">
          <ac:chgData name="Cara Wilcox" userId="f7eeacaac59bc5af" providerId="LiveId" clId="{1082EBE9-248E-40F0-8D7C-F12A232B7192}" dt="2023-04-16T19:30:43.165" v="482" actId="1076"/>
          <ac:picMkLst>
            <pc:docMk/>
            <pc:sldMk cId="4127922602" sldId="256"/>
            <ac:picMk id="44" creationId="{0C675730-A8B3-ECC7-9863-2FFDD7843237}"/>
          </ac:picMkLst>
        </pc:picChg>
        <pc:picChg chg="mod">
          <ac:chgData name="Cara Wilcox" userId="f7eeacaac59bc5af" providerId="LiveId" clId="{1082EBE9-248E-40F0-8D7C-F12A232B7192}" dt="2023-04-16T19:30:43.165" v="482" actId="1076"/>
          <ac:picMkLst>
            <pc:docMk/>
            <pc:sldMk cId="4127922602" sldId="256"/>
            <ac:picMk id="47" creationId="{1F11776A-5F97-25F4-E80B-9FE3E043B42A}"/>
          </ac:picMkLst>
        </pc:picChg>
        <pc:picChg chg="add mod">
          <ac:chgData name="Cara Wilcox" userId="f7eeacaac59bc5af" providerId="LiveId" clId="{1082EBE9-248E-40F0-8D7C-F12A232B7192}" dt="2023-04-16T19:30:43.165" v="482" actId="1076"/>
          <ac:picMkLst>
            <pc:docMk/>
            <pc:sldMk cId="4127922602" sldId="256"/>
            <ac:picMk id="48" creationId="{94926549-2B58-7499-D7D7-1A9AA865039C}"/>
          </ac:picMkLst>
        </pc:picChg>
        <pc:picChg chg="add mod">
          <ac:chgData name="Cara Wilcox" userId="f7eeacaac59bc5af" providerId="LiveId" clId="{1082EBE9-248E-40F0-8D7C-F12A232B7192}" dt="2023-04-16T19:30:43.165" v="482" actId="1076"/>
          <ac:picMkLst>
            <pc:docMk/>
            <pc:sldMk cId="4127922602" sldId="256"/>
            <ac:picMk id="50" creationId="{83EE89F1-8631-2F10-DD2F-CB952775E615}"/>
          </ac:picMkLst>
        </pc:picChg>
        <pc:picChg chg="mod">
          <ac:chgData name="Cara Wilcox" userId="f7eeacaac59bc5af" providerId="LiveId" clId="{1082EBE9-248E-40F0-8D7C-F12A232B7192}" dt="2023-04-16T19:30:43.165" v="482" actId="1076"/>
          <ac:picMkLst>
            <pc:docMk/>
            <pc:sldMk cId="4127922602" sldId="256"/>
            <ac:picMk id="52" creationId="{0FA249EC-EE08-B770-BB63-A9478C62E322}"/>
          </ac:picMkLst>
        </pc:picChg>
        <pc:picChg chg="add mod">
          <ac:chgData name="Cara Wilcox" userId="f7eeacaac59bc5af" providerId="LiveId" clId="{1082EBE9-248E-40F0-8D7C-F12A232B7192}" dt="2023-04-16T19:29:05.334" v="459" actId="1076"/>
          <ac:picMkLst>
            <pc:docMk/>
            <pc:sldMk cId="4127922602" sldId="256"/>
            <ac:picMk id="54" creationId="{5253322D-C795-969E-C27F-5A57ADEB358F}"/>
          </ac:picMkLst>
        </pc:picChg>
        <pc:picChg chg="mod">
          <ac:chgData name="Cara Wilcox" userId="f7eeacaac59bc5af" providerId="LiveId" clId="{1082EBE9-248E-40F0-8D7C-F12A232B7192}" dt="2023-04-16T19:30:43.165" v="482" actId="1076"/>
          <ac:picMkLst>
            <pc:docMk/>
            <pc:sldMk cId="4127922602" sldId="256"/>
            <ac:picMk id="63" creationId="{B9C255B9-57A5-AB18-9970-B1B5AFF7478E}"/>
          </ac:picMkLst>
        </pc:picChg>
        <pc:picChg chg="mod">
          <ac:chgData name="Cara Wilcox" userId="f7eeacaac59bc5af" providerId="LiveId" clId="{1082EBE9-248E-40F0-8D7C-F12A232B7192}" dt="2023-04-16T19:30:43.165" v="482" actId="1076"/>
          <ac:picMkLst>
            <pc:docMk/>
            <pc:sldMk cId="4127922602" sldId="256"/>
            <ac:picMk id="71" creationId="{7688ED39-71D5-DC82-6A80-CA7808847DDC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72" creationId="{E6703032-F4CA-B4F8-9D0F-18CF8CD9E470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74" creationId="{33793413-DD9D-85CA-9217-1A3379644C14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77" creationId="{047990BF-D174-7834-AFBD-4D23FD858343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80" creationId="{E2837984-0163-54F5-4E2C-4094B2AC767C}"/>
          </ac:picMkLst>
        </pc:picChg>
        <pc:picChg chg="mod">
          <ac:chgData name="Cara Wilcox" userId="f7eeacaac59bc5af" providerId="LiveId" clId="{1082EBE9-248E-40F0-8D7C-F12A232B7192}" dt="2023-04-16T19:30:43.165" v="482" actId="1076"/>
          <ac:picMkLst>
            <pc:docMk/>
            <pc:sldMk cId="4127922602" sldId="256"/>
            <ac:picMk id="81" creationId="{C37867CF-1FA4-B860-7BF6-883DA5566311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83" creationId="{5F7719D9-744A-9D78-C545-ED9A7F184129}"/>
          </ac:picMkLst>
        </pc:picChg>
        <pc:picChg chg="mod">
          <ac:chgData name="Cara Wilcox" userId="f7eeacaac59bc5af" providerId="LiveId" clId="{1082EBE9-248E-40F0-8D7C-F12A232B7192}" dt="2023-04-16T19:30:43.165" v="482" actId="1076"/>
          <ac:picMkLst>
            <pc:docMk/>
            <pc:sldMk cId="4127922602" sldId="256"/>
            <ac:picMk id="84" creationId="{F8AEE466-375D-4C85-34C3-7D2E31084ADB}"/>
          </ac:picMkLst>
        </pc:picChg>
        <pc:picChg chg="mod">
          <ac:chgData name="Cara Wilcox" userId="f7eeacaac59bc5af" providerId="LiveId" clId="{1082EBE9-248E-40F0-8D7C-F12A232B7192}" dt="2023-04-16T19:30:43.165" v="482" actId="1076"/>
          <ac:picMkLst>
            <pc:docMk/>
            <pc:sldMk cId="4127922602" sldId="256"/>
            <ac:picMk id="88" creationId="{772E5F5A-5D7E-A41A-19B5-7DDB05CE88FF}"/>
          </ac:picMkLst>
        </pc:picChg>
        <pc:picChg chg="mod">
          <ac:chgData name="Cara Wilcox" userId="f7eeacaac59bc5af" providerId="LiveId" clId="{1082EBE9-248E-40F0-8D7C-F12A232B7192}" dt="2023-04-16T19:30:43.165" v="482" actId="1076"/>
          <ac:picMkLst>
            <pc:docMk/>
            <pc:sldMk cId="4127922602" sldId="256"/>
            <ac:picMk id="89" creationId="{967320A3-62B4-8A03-68D6-5D567562DF68}"/>
          </ac:picMkLst>
        </pc:picChg>
        <pc:picChg chg="mod">
          <ac:chgData name="Cara Wilcox" userId="f7eeacaac59bc5af" providerId="LiveId" clId="{1082EBE9-248E-40F0-8D7C-F12A232B7192}" dt="2023-04-16T19:30:43.165" v="482" actId="1076"/>
          <ac:picMkLst>
            <pc:docMk/>
            <pc:sldMk cId="4127922602" sldId="256"/>
            <ac:picMk id="90" creationId="{3D793094-B1A0-028F-28F0-70862DB79EEC}"/>
          </ac:picMkLst>
        </pc:picChg>
        <pc:picChg chg="mod">
          <ac:chgData name="Cara Wilcox" userId="f7eeacaac59bc5af" providerId="LiveId" clId="{1082EBE9-248E-40F0-8D7C-F12A232B7192}" dt="2023-04-16T19:30:43.165" v="482" actId="1076"/>
          <ac:picMkLst>
            <pc:docMk/>
            <pc:sldMk cId="4127922602" sldId="256"/>
            <ac:picMk id="91" creationId="{4B619EB5-B2B7-3581-D376-1341CFAF65F6}"/>
          </ac:picMkLst>
        </pc:picChg>
        <pc:picChg chg="mod">
          <ac:chgData name="Cara Wilcox" userId="f7eeacaac59bc5af" providerId="LiveId" clId="{1082EBE9-248E-40F0-8D7C-F12A232B7192}" dt="2023-04-16T19:30:43.165" v="482" actId="1076"/>
          <ac:picMkLst>
            <pc:docMk/>
            <pc:sldMk cId="4127922602" sldId="256"/>
            <ac:picMk id="92" creationId="{A1AFA6B6-24DF-B7F0-7E79-366AE62C52D2}"/>
          </ac:picMkLst>
        </pc:picChg>
        <pc:picChg chg="mod">
          <ac:chgData name="Cara Wilcox" userId="f7eeacaac59bc5af" providerId="LiveId" clId="{1082EBE9-248E-40F0-8D7C-F12A232B7192}" dt="2023-04-16T19:30:43.165" v="482" actId="1076"/>
          <ac:picMkLst>
            <pc:docMk/>
            <pc:sldMk cId="4127922602" sldId="256"/>
            <ac:picMk id="93" creationId="{8785F251-1954-8137-65A6-683D64F62331}"/>
          </ac:picMkLst>
        </pc:picChg>
        <pc:picChg chg="mod">
          <ac:chgData name="Cara Wilcox" userId="f7eeacaac59bc5af" providerId="LiveId" clId="{1082EBE9-248E-40F0-8D7C-F12A232B7192}" dt="2023-04-16T19:33:51.251" v="486"/>
          <ac:picMkLst>
            <pc:docMk/>
            <pc:sldMk cId="4127922602" sldId="256"/>
            <ac:picMk id="94" creationId="{EEAA03DB-B8F6-A9BD-5C00-C0C7404B7B79}"/>
          </ac:picMkLst>
        </pc:picChg>
        <pc:picChg chg="mod">
          <ac:chgData name="Cara Wilcox" userId="f7eeacaac59bc5af" providerId="LiveId" clId="{1082EBE9-248E-40F0-8D7C-F12A232B7192}" dt="2023-04-16T19:30:43.165" v="482" actId="1076"/>
          <ac:picMkLst>
            <pc:docMk/>
            <pc:sldMk cId="4127922602" sldId="256"/>
            <ac:picMk id="95" creationId="{C45D632E-8A0D-708F-1E8E-AAEAAD8319C3}"/>
          </ac:picMkLst>
        </pc:picChg>
        <pc:picChg chg="mod">
          <ac:chgData name="Cara Wilcox" userId="f7eeacaac59bc5af" providerId="LiveId" clId="{1082EBE9-248E-40F0-8D7C-F12A232B7192}" dt="2023-04-16T19:30:43.165" v="482" actId="1076"/>
          <ac:picMkLst>
            <pc:docMk/>
            <pc:sldMk cId="4127922602" sldId="256"/>
            <ac:picMk id="98" creationId="{68779481-DC68-101C-6374-686883DFE6AC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102" creationId="{35ECF872-5549-4A2E-A8DF-C2E400BBD7D8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103" creationId="{69256014-FF1C-6DC6-6512-B2212FC02E0E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105" creationId="{9198E2D7-7329-B2F6-0957-7F64866A9C39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106" creationId="{8E0A0447-052F-6F3A-39FA-8C321C38FF8A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108" creationId="{66463494-187E-C0E0-2518-29BACFED369B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109" creationId="{6D95811A-EECF-8E42-F755-22806E4D89EA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110" creationId="{DED63064-66EF-0301-6B57-052990A5BDF1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111" creationId="{77401CBB-D37D-1C3E-E86C-B5808E1B6350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112" creationId="{C1782B7D-EA33-71EA-B9F4-A221A7A20EC7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113" creationId="{17AA1329-AED4-533D-D05A-FAB709C16B0C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114" creationId="{DAAE5E07-D535-A127-AEE6-96814A0D39B2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116" creationId="{7A76EA2B-1952-E9FC-FCB3-A329D186E4EF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118" creationId="{C3FAA7C7-84EF-217D-82E6-C30813CC0BD1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120" creationId="{56637BC1-6E44-E700-2540-D165855CCC58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123" creationId="{7BE605C8-3C16-DBCC-E11B-23C5F07D74EA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126" creationId="{A8DEB0A1-37D7-1CCE-9649-1A2EA39E4566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127" creationId="{A5951BC9-053F-EFB5-A06E-3BCF4AB5D478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128" creationId="{7049FD62-CA51-7B62-BE8C-34499AB3249D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129" creationId="{C6F32A5C-C438-5692-F6CD-62CF5ED6E78A}"/>
          </ac:picMkLst>
        </pc:picChg>
        <pc:picChg chg="add del mod">
          <ac:chgData name="Cara Wilcox" userId="f7eeacaac59bc5af" providerId="LiveId" clId="{1082EBE9-248E-40F0-8D7C-F12A232B7192}" dt="2023-04-16T19:33:54.315" v="487"/>
          <ac:picMkLst>
            <pc:docMk/>
            <pc:sldMk cId="4127922602" sldId="256"/>
            <ac:picMk id="130" creationId="{D29AB0CE-17FC-1617-FC44-C197830156A1}"/>
          </ac:picMkLst>
        </pc:picChg>
        <pc:picChg chg="add del">
          <ac:chgData name="Cara Wilcox" userId="f7eeacaac59bc5af" providerId="LiveId" clId="{1082EBE9-248E-40F0-8D7C-F12A232B7192}" dt="2023-04-16T19:34:32.800" v="489" actId="478"/>
          <ac:picMkLst>
            <pc:docMk/>
            <pc:sldMk cId="4127922602" sldId="256"/>
            <ac:picMk id="131" creationId="{0DF392DB-4E73-BB23-9251-997DFC999CC7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43" creationId="{49A4CD93-0DE7-FD3C-A7EA-FC2517A6CD0A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45" creationId="{E56C0B81-5A67-BE8C-9F0D-C01FE962EEB5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48" creationId="{D3DA3678-505A-024E-65E1-D9093144B103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51" creationId="{514280F1-77FE-D2DB-CC7D-07B77E724204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52" creationId="{2EA4B5C4-F1B3-990D-C21B-A1A27CBA9190}"/>
          </ac:picMkLst>
        </pc:picChg>
        <pc:picChg chg="mod">
          <ac:chgData name="Cara Wilcox" userId="f7eeacaac59bc5af" providerId="LiveId" clId="{1082EBE9-248E-40F0-8D7C-F12A232B7192}" dt="2023-04-16T19:35:26.517" v="502"/>
          <ac:picMkLst>
            <pc:docMk/>
            <pc:sldMk cId="4127922602" sldId="256"/>
            <ac:picMk id="154" creationId="{87A1B0EF-336C-F280-0B73-6A3AE3AFC60B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59" creationId="{66846E35-1200-41B3-7634-396CB3A62FFD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60" creationId="{21377173-DAB7-552A-F98B-00D5D51A855E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62" creationId="{9EB82BBD-C172-D907-A069-DDDFACD1EBB7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63" creationId="{7E00ACEB-12CD-E8AE-2B67-78DDC16B1DD4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65" creationId="{53D3A24B-0593-5735-95C3-151DA94C4321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66" creationId="{8DA711D4-8E29-2078-3074-46D248566277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67" creationId="{CF96374B-1B5B-3E2A-AD30-B3BC1B9AFF54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68" creationId="{D0B9EC3D-06CE-D28A-AC28-963F4EC5FD8C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69" creationId="{4F79D27C-1050-84E1-B154-6E2F5D9089E8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70" creationId="{0F6D9002-F53D-3890-AE12-2B9007EC3A22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71" creationId="{C2DCA13E-F039-B6DF-DEE6-D36AD27E20B6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73" creationId="{DD3DD3D0-D21E-BC6A-953F-CBBABA6C15E6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75" creationId="{F6659015-9188-3CD2-0D23-0CABF042915F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77" creationId="{32F859E8-026D-C24C-3682-F4F4A1DEEDE7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80" creationId="{E78375EF-CA80-AD7F-3B7E-A26971B0C935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83" creationId="{3B9CBF58-49E7-841D-4FAA-C15B6DD06D98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84" creationId="{C3BB202E-4A1A-00FD-F81A-A5F1E5BD4A44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85" creationId="{1B68CA3E-6391-579E-F468-A8D3F8CBCE1A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86" creationId="{EA34131D-6C10-87DF-8665-D995CA83D283}"/>
          </ac:picMkLst>
        </pc:picChg>
        <pc:picChg chg="add del mod">
          <ac:chgData name="Cara Wilcox" userId="f7eeacaac59bc5af" providerId="LiveId" clId="{1082EBE9-248E-40F0-8D7C-F12A232B7192}" dt="2023-04-16T19:35:29.984" v="505"/>
          <ac:picMkLst>
            <pc:docMk/>
            <pc:sldMk cId="4127922602" sldId="256"/>
            <ac:picMk id="187" creationId="{AA00D396-84C6-2360-C750-A9100ADC823B}"/>
          </ac:picMkLst>
        </pc:picChg>
        <pc:picChg chg="add del">
          <ac:chgData name="Cara Wilcox" userId="f7eeacaac59bc5af" providerId="LiveId" clId="{1082EBE9-248E-40F0-8D7C-F12A232B7192}" dt="2023-04-16T19:35:44.974" v="507" actId="478"/>
          <ac:picMkLst>
            <pc:docMk/>
            <pc:sldMk cId="4127922602" sldId="256"/>
            <ac:picMk id="188" creationId="{01E9862F-4D2E-D9DE-E534-74177765B1A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057A9-4270-42E1-9B27-669B0AAA1601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C3085-47FB-47A5-A7A3-C1C3748A8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34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accessdata.fda.gov/scripts/cdrh/cfdocs/cfcfr/CFRSearch.cfm?CFRPart=801&amp;showFR=1&amp;subpartNode=21:8.0.1.1.2.2" TargetMode="External"/><Relationship Id="rId18" Type="http://schemas.openxmlformats.org/officeDocument/2006/relationships/hyperlink" Target="https://www.accessdata.fda.gov/scripts/cdrh/cfdocs/cfcfr/CFRSearch.cfm?fr=801.45" TargetMode="External"/><Relationship Id="rId26" Type="http://schemas.openxmlformats.org/officeDocument/2006/relationships/hyperlink" Target="https://www.accessdata.fda.gov/scripts/cdrh/cfdocs/cfcfr/CFRSearch.cfm?fr=801.63" TargetMode="External"/><Relationship Id="rId39" Type="http://schemas.openxmlformats.org/officeDocument/2006/relationships/hyperlink" Target="https://www.accessdata.fda.gov/scripts/cdrh/cfdocs/cfcfr/CFRSearch.cfm?fr=801.405" TargetMode="External"/><Relationship Id="rId21" Type="http://schemas.openxmlformats.org/officeDocument/2006/relationships/hyperlink" Target="https://www.accessdata.fda.gov/scripts/cdrh/cfdocs/cfcfr/CFRSearch.cfm?fr=801.57" TargetMode="External"/><Relationship Id="rId34" Type="http://schemas.openxmlformats.org/officeDocument/2006/relationships/hyperlink" Target="https://www.accessdata.fda.gov/scripts/cdrh/cfdocs/cfcfr/CFRSearch.cfm?fr=801.127" TargetMode="External"/><Relationship Id="rId42" Type="http://schemas.openxmlformats.org/officeDocument/2006/relationships/hyperlink" Target="https://www.accessdata.fda.gov/scripts/cdrh/cfdocs/cfcfr/CFRSearch.cfm?fr=801.417" TargetMode="External"/><Relationship Id="rId47" Type="http://schemas.openxmlformats.org/officeDocument/2006/relationships/hyperlink" Target="https://www.accessdata.fda.gov/scripts/cdrh/cfdocs/cfcfr/CFRSearch.cfm?fr=801.437" TargetMode="External"/><Relationship Id="rId7" Type="http://schemas.openxmlformats.org/officeDocument/2006/relationships/hyperlink" Target="https://www.accessdata.fda.gov/scripts/cdrh/cfdocs/cfcfr/CFRSearch.cfm?fr=801.4" TargetMode="External"/><Relationship Id="rId2" Type="http://schemas.openxmlformats.org/officeDocument/2006/relationships/slide" Target="../slides/slide1.xml"/><Relationship Id="rId16" Type="http://schemas.openxmlformats.org/officeDocument/2006/relationships/hyperlink" Target="https://www.accessdata.fda.gov/scripts/cdrh/cfdocs/cfcfr/CFRSearch.cfm?fr=801.35" TargetMode="External"/><Relationship Id="rId29" Type="http://schemas.openxmlformats.org/officeDocument/2006/relationships/hyperlink" Target="https://www.accessdata.fda.gov/scripts/cdrh/cfdocs/cfcfr/CFRSearch.cfm?fr=801.110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accessdata.fda.gov/scripts/cdrh/cfdocs/cfcfr/CFRSearch.cfm?fr=801.3" TargetMode="External"/><Relationship Id="rId11" Type="http://schemas.openxmlformats.org/officeDocument/2006/relationships/hyperlink" Target="https://www.accessdata.fda.gov/scripts/cdrh/cfdocs/cfcfr/CFRSearch.cfm?fr=801.16" TargetMode="External"/><Relationship Id="rId24" Type="http://schemas.openxmlformats.org/officeDocument/2006/relationships/hyperlink" Target="https://www.accessdata.fda.gov/scripts/cdrh/cfdocs/cfcfr/CFRSearch.cfm?fr=801.61" TargetMode="External"/><Relationship Id="rId32" Type="http://schemas.openxmlformats.org/officeDocument/2006/relationships/hyperlink" Target="https://www.accessdata.fda.gov/scripts/cdrh/cfdocs/cfcfr/CFRSearch.cfm?fr=801.122" TargetMode="External"/><Relationship Id="rId37" Type="http://schemas.openxmlformats.org/officeDocument/2006/relationships/hyperlink" Target="https://www.accessdata.fda.gov/scripts/cdrh/cfdocs/cfcfr/CFRSearch.cfm?fr=801.150" TargetMode="External"/><Relationship Id="rId40" Type="http://schemas.openxmlformats.org/officeDocument/2006/relationships/hyperlink" Target="https://www.accessdata.fda.gov/scripts/cdrh/cfdocs/cfcfr/CFRSearch.cfm?fr=801.410" TargetMode="External"/><Relationship Id="rId45" Type="http://schemas.openxmlformats.org/officeDocument/2006/relationships/hyperlink" Target="https://www.accessdata.fda.gov/scripts/cdrh/cfdocs/cfcfr/CFRSearch.cfm?fr=801.433" TargetMode="External"/><Relationship Id="rId5" Type="http://schemas.openxmlformats.org/officeDocument/2006/relationships/hyperlink" Target="https://www.accessdata.fda.gov/scripts/cdrh/cfdocs/cfcfr/CFRSearch.cfm?fr=801.1" TargetMode="External"/><Relationship Id="rId15" Type="http://schemas.openxmlformats.org/officeDocument/2006/relationships/hyperlink" Target="https://www.accessdata.fda.gov/scripts/cdrh/cfdocs/cfcfr/CFRSearch.cfm?fr=801.30" TargetMode="External"/><Relationship Id="rId23" Type="http://schemas.openxmlformats.org/officeDocument/2006/relationships/hyperlink" Target="https://www.accessdata.fda.gov/scripts/cdrh/cfdocs/cfcfr/CFRSearch.cfm?fr=801.60" TargetMode="External"/><Relationship Id="rId28" Type="http://schemas.openxmlformats.org/officeDocument/2006/relationships/hyperlink" Target="https://www.accessdata.fda.gov/scripts/cdrh/cfdocs/cfcfr/CFRSearch.cfm?fr=801.109" TargetMode="External"/><Relationship Id="rId36" Type="http://schemas.openxmlformats.org/officeDocument/2006/relationships/hyperlink" Target="https://www.accessdata.fda.gov/scripts/cdrh/cfdocs/cfcfr/CFRSearch.cfm?CFRPart=801&amp;showFR=1&amp;subpartNode=21:8.0.1.1.2.5" TargetMode="External"/><Relationship Id="rId10" Type="http://schemas.openxmlformats.org/officeDocument/2006/relationships/hyperlink" Target="https://www.accessdata.fda.gov/scripts/cdrh/cfdocs/cfcfr/CFRSearch.cfm?fr=801.15" TargetMode="External"/><Relationship Id="rId19" Type="http://schemas.openxmlformats.org/officeDocument/2006/relationships/hyperlink" Target="https://www.accessdata.fda.gov/scripts/cdrh/cfdocs/cfcfr/CFRSearch.cfm?fr=801.50" TargetMode="External"/><Relationship Id="rId31" Type="http://schemas.openxmlformats.org/officeDocument/2006/relationships/hyperlink" Target="https://www.accessdata.fda.gov/scripts/cdrh/cfdocs/cfcfr/CFRSearch.cfm?fr=801.119" TargetMode="External"/><Relationship Id="rId44" Type="http://schemas.openxmlformats.org/officeDocument/2006/relationships/hyperlink" Target="https://www.accessdata.fda.gov/scripts/cdrh/cfdocs/cfcfr/CFRSearch.cfm?fr=801.430" TargetMode="External"/><Relationship Id="rId4" Type="http://schemas.openxmlformats.org/officeDocument/2006/relationships/hyperlink" Target="https://www.accessdata.fda.gov/scripts/cdrh/cfdocs/cfcfr/CFRSearch.cfm?CFRPart=801&amp;showFR=1&amp;subpartNode=21:8.0.1.1.2.1" TargetMode="External"/><Relationship Id="rId9" Type="http://schemas.openxmlformats.org/officeDocument/2006/relationships/hyperlink" Target="https://www.accessdata.fda.gov/scripts/cdrh/cfdocs/cfcfr/CFRSearch.cfm?fr=801.6" TargetMode="External"/><Relationship Id="rId14" Type="http://schemas.openxmlformats.org/officeDocument/2006/relationships/hyperlink" Target="https://www.accessdata.fda.gov/scripts/cdrh/cfdocs/cfcfr/CFRSearch.cfm?fr=801.20" TargetMode="External"/><Relationship Id="rId22" Type="http://schemas.openxmlformats.org/officeDocument/2006/relationships/hyperlink" Target="https://www.accessdata.fda.gov/scripts/cdrh/cfdocs/cfcfr/CFRSearch.cfm?CFRPart=801&amp;showFR=1&amp;subpartNode=21:8.0.1.1.2.3" TargetMode="External"/><Relationship Id="rId27" Type="http://schemas.openxmlformats.org/officeDocument/2006/relationships/hyperlink" Target="https://www.accessdata.fda.gov/scripts/cdrh/cfdocs/cfcfr/CFRSearch.cfm?CFRPart=801&amp;showFR=1&amp;subpartNode=21:8.0.1.1.2.4" TargetMode="External"/><Relationship Id="rId30" Type="http://schemas.openxmlformats.org/officeDocument/2006/relationships/hyperlink" Target="https://www.accessdata.fda.gov/scripts/cdrh/cfdocs/cfcfr/CFRSearch.cfm?fr=801.116" TargetMode="External"/><Relationship Id="rId35" Type="http://schemas.openxmlformats.org/officeDocument/2006/relationships/hyperlink" Target="https://www.accessdata.fda.gov/scripts/cdrh/cfdocs/cfcfr/CFRSearch.cfm?fr=801.128" TargetMode="External"/><Relationship Id="rId43" Type="http://schemas.openxmlformats.org/officeDocument/2006/relationships/hyperlink" Target="https://www.accessdata.fda.gov/scripts/cdrh/cfdocs/cfcfr/CFRSearch.cfm?fr=801.422" TargetMode="External"/><Relationship Id="rId8" Type="http://schemas.openxmlformats.org/officeDocument/2006/relationships/hyperlink" Target="https://www.accessdata.fda.gov/scripts/cdrh/cfdocs/cfcfr/CFRSearch.cfm?fr=801.5" TargetMode="External"/><Relationship Id="rId3" Type="http://schemas.openxmlformats.org/officeDocument/2006/relationships/hyperlink" Target="https://www.accessdata.fda.gov/scripts/cdrh/cfdocs/cfcfr/CFRSearch.cfm?CFRPart=801&amp;showFR=1" TargetMode="External"/><Relationship Id="rId12" Type="http://schemas.openxmlformats.org/officeDocument/2006/relationships/hyperlink" Target="https://www.accessdata.fda.gov/scripts/cdrh/cfdocs/cfcfr/CFRSearch.cfm?fr=801.18" TargetMode="External"/><Relationship Id="rId17" Type="http://schemas.openxmlformats.org/officeDocument/2006/relationships/hyperlink" Target="https://www.accessdata.fda.gov/scripts/cdrh/cfdocs/cfcfr/CFRSearch.cfm?fr=801.40" TargetMode="External"/><Relationship Id="rId25" Type="http://schemas.openxmlformats.org/officeDocument/2006/relationships/hyperlink" Target="https://www.accessdata.fda.gov/scripts/cdrh/cfdocs/cfcfr/CFRSearch.cfm?fr=801.62" TargetMode="External"/><Relationship Id="rId33" Type="http://schemas.openxmlformats.org/officeDocument/2006/relationships/hyperlink" Target="https://www.accessdata.fda.gov/scripts/cdrh/cfdocs/cfcfr/CFRSearch.cfm?fr=801.125" TargetMode="External"/><Relationship Id="rId38" Type="http://schemas.openxmlformats.org/officeDocument/2006/relationships/hyperlink" Target="https://www.accessdata.fda.gov/scripts/cdrh/cfdocs/cfcfr/CFRSearch.cfm?CFRPart=801&amp;showFR=1&amp;subpartNode=21:8.0.1.1.2.7" TargetMode="External"/><Relationship Id="rId46" Type="http://schemas.openxmlformats.org/officeDocument/2006/relationships/hyperlink" Target="https://www.accessdata.fda.gov/scripts/cdrh/cfdocs/cfcfr/CFRSearch.cfm?fr=801.435" TargetMode="External"/><Relationship Id="rId20" Type="http://schemas.openxmlformats.org/officeDocument/2006/relationships/hyperlink" Target="https://www.accessdata.fda.gov/scripts/cdrh/cfdocs/cfcfr/CFRSearch.cfm?fr=801.55" TargetMode="External"/><Relationship Id="rId41" Type="http://schemas.openxmlformats.org/officeDocument/2006/relationships/hyperlink" Target="https://www.accessdata.fda.gov/scripts/cdrh/cfdocs/cfcfr/CFRSearch.cfm?fr=801.415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TITLE 21--FOOD AND DRUGS</a:t>
            </a:r>
            <a:br>
              <a:rPr lang="en-US" dirty="0"/>
            </a:br>
            <a:r>
              <a:rPr lang="en-US" dirty="0"/>
              <a:t>CHAPTER I--FOOD AND DRUG ADMINISTRATION</a:t>
            </a:r>
            <a:br>
              <a:rPr lang="en-US" dirty="0"/>
            </a:br>
            <a:r>
              <a:rPr lang="en-US" dirty="0"/>
              <a:t>DEPARTMENT OF HEALTH AND HUMAN SERVICES </a:t>
            </a:r>
            <a:br>
              <a:rPr lang="en-US" dirty="0"/>
            </a:br>
            <a:r>
              <a:rPr lang="en-US" dirty="0"/>
              <a:t>SUBCHAPTER H - MEDICAL DEVICES   PART 801</a:t>
            </a:r>
            <a:r>
              <a:rPr lang="en-US" u="sng" dirty="0">
                <a:effectLst/>
                <a:hlinkClick r:id="rId3"/>
              </a:rPr>
              <a:t>LABELING</a:t>
            </a:r>
            <a:r>
              <a:rPr lang="en-US" dirty="0"/>
              <a:t>   </a:t>
            </a:r>
          </a:p>
          <a:p>
            <a:r>
              <a:rPr lang="en-US" b="1" u="sng" dirty="0">
                <a:effectLst/>
                <a:hlinkClick r:id="rId4"/>
              </a:rPr>
              <a:t>Subpart A - General Labeling Provisions</a:t>
            </a:r>
            <a:r>
              <a:rPr lang="en-US" b="1" dirty="0"/>
              <a:t>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5"/>
              </a:rPr>
              <a:t>§ 801.1</a:t>
            </a:r>
            <a:r>
              <a:rPr lang="en-US" dirty="0"/>
              <a:t> - Medical devices; name and place of business of manufacturer, packer or distributor.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6"/>
              </a:rPr>
              <a:t>§ 801.3</a:t>
            </a:r>
            <a:r>
              <a:rPr lang="en-US" dirty="0"/>
              <a:t> - Definitions.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7"/>
              </a:rPr>
              <a:t>§ 801.4</a:t>
            </a:r>
            <a:r>
              <a:rPr lang="en-US" dirty="0"/>
              <a:t> - Meaning of intended uses.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8"/>
              </a:rPr>
              <a:t>§ 801.5</a:t>
            </a:r>
            <a:r>
              <a:rPr lang="en-US" dirty="0"/>
              <a:t> - Medical devices; adequate directions for use.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9"/>
              </a:rPr>
              <a:t>§ 801.6</a:t>
            </a:r>
            <a:r>
              <a:rPr lang="en-US" dirty="0"/>
              <a:t> - Medical devices; misleading statements.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10"/>
              </a:rPr>
              <a:t>§ 801.15</a:t>
            </a:r>
            <a:r>
              <a:rPr lang="en-US" dirty="0"/>
              <a:t> - Medical devices; prominence of required label statements; use of symbols in labeling.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11"/>
              </a:rPr>
              <a:t>§ 801.16</a:t>
            </a:r>
            <a:r>
              <a:rPr lang="en-US" dirty="0"/>
              <a:t> - Medical devices; Spanish-language version of certain required statements.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12"/>
              </a:rPr>
              <a:t>§ 801.18</a:t>
            </a:r>
            <a:r>
              <a:rPr lang="en-US" dirty="0"/>
              <a:t> - Format of dates provided on a medical device label. </a:t>
            </a:r>
          </a:p>
          <a:p>
            <a:r>
              <a:rPr lang="en-US" b="1" u="sng" dirty="0">
                <a:effectLst/>
                <a:hlinkClick r:id="rId13"/>
              </a:rPr>
              <a:t>Subpart B - Labeling Requirements for Unique Device Identification</a:t>
            </a:r>
            <a:r>
              <a:rPr lang="en-US" b="1" dirty="0"/>
              <a:t>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14"/>
              </a:rPr>
              <a:t>§ 801.20</a:t>
            </a:r>
            <a:r>
              <a:rPr lang="en-US" dirty="0"/>
              <a:t> - Label to bear a unique device identifier.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15"/>
              </a:rPr>
              <a:t>§ 801.30</a:t>
            </a:r>
            <a:r>
              <a:rPr lang="en-US" dirty="0"/>
              <a:t> - General exceptions from the requirement for the label of a device to bear a unique device identifier.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16"/>
              </a:rPr>
              <a:t>§ 801.35</a:t>
            </a:r>
            <a:r>
              <a:rPr lang="en-US" dirty="0"/>
              <a:t> - Voluntary labeling of a device with a unique device identifier.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17"/>
              </a:rPr>
              <a:t>§ 801.40</a:t>
            </a:r>
            <a:r>
              <a:rPr lang="en-US" dirty="0"/>
              <a:t> - Form of a unique device identifier.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18"/>
              </a:rPr>
              <a:t>§ 801.45</a:t>
            </a:r>
            <a:r>
              <a:rPr lang="en-US" dirty="0"/>
              <a:t> - Devices that must be directly marked with a unique device identifier.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19"/>
              </a:rPr>
              <a:t>§ 801.50</a:t>
            </a:r>
            <a:r>
              <a:rPr lang="en-US" dirty="0"/>
              <a:t> - Labeling requirements for stand-alone software.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20"/>
              </a:rPr>
              <a:t>§ 801.55</a:t>
            </a:r>
            <a:r>
              <a:rPr lang="en-US" dirty="0"/>
              <a:t> - Request for an exception from or alternative to a unique device identifier requirement.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21"/>
              </a:rPr>
              <a:t>§ 801.57</a:t>
            </a:r>
            <a:r>
              <a:rPr lang="en-US" dirty="0"/>
              <a:t> - Discontinuation of legacy FDA identification numbers assigned to devices. </a:t>
            </a:r>
          </a:p>
          <a:p>
            <a:r>
              <a:rPr lang="en-US" b="1" u="sng" dirty="0">
                <a:effectLst/>
                <a:hlinkClick r:id="rId22"/>
              </a:rPr>
              <a:t>Subpart C - Labeling Requirements for Over-the-Counter Devices</a:t>
            </a:r>
            <a:r>
              <a:rPr lang="en-US" b="1" dirty="0"/>
              <a:t>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23"/>
              </a:rPr>
              <a:t>§ 801.60</a:t>
            </a:r>
            <a:r>
              <a:rPr lang="en-US" dirty="0"/>
              <a:t> - Principal display panel.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24"/>
              </a:rPr>
              <a:t>§ 801.61</a:t>
            </a:r>
            <a:r>
              <a:rPr lang="en-US" dirty="0"/>
              <a:t> - Statement of identity.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25"/>
              </a:rPr>
              <a:t>§ 801.62</a:t>
            </a:r>
            <a:r>
              <a:rPr lang="en-US" dirty="0"/>
              <a:t> - Declaration of net quantity of contents.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26"/>
              </a:rPr>
              <a:t>§ 801.63</a:t>
            </a:r>
            <a:r>
              <a:rPr lang="en-US" dirty="0"/>
              <a:t> - Medical devices; warning statements for devices containing or manufactured with chlorofluorocarbons and other class I ozone-depleting substances. </a:t>
            </a:r>
          </a:p>
          <a:p>
            <a:r>
              <a:rPr lang="en-US" b="1" u="sng" dirty="0">
                <a:effectLst/>
                <a:hlinkClick r:id="rId27"/>
              </a:rPr>
              <a:t>Subpart D - Exemptions From Adequate Directions for Use</a:t>
            </a:r>
            <a:r>
              <a:rPr lang="en-US" b="1" dirty="0"/>
              <a:t>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28"/>
              </a:rPr>
              <a:t>§ 801.109</a:t>
            </a:r>
            <a:r>
              <a:rPr lang="en-US" dirty="0"/>
              <a:t> - Prescription devices.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29"/>
              </a:rPr>
              <a:t>§ 801.110</a:t>
            </a:r>
            <a:r>
              <a:rPr lang="en-US" dirty="0"/>
              <a:t> - Retail exemption for prescription devices.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30"/>
              </a:rPr>
              <a:t>§ 801.116</a:t>
            </a:r>
            <a:r>
              <a:rPr lang="en-US" dirty="0"/>
              <a:t> - Medical devices having commonly known directions.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31"/>
              </a:rPr>
              <a:t>§ 801.119</a:t>
            </a:r>
            <a:r>
              <a:rPr lang="en-US" dirty="0"/>
              <a:t> - In vitro diagnostic products.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32"/>
              </a:rPr>
              <a:t>§ 801.122</a:t>
            </a:r>
            <a:r>
              <a:rPr lang="en-US" dirty="0"/>
              <a:t> - Medical devices for processing, repacking, or manufacturing.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33"/>
              </a:rPr>
              <a:t>§ 801.125</a:t>
            </a:r>
            <a:r>
              <a:rPr lang="en-US" dirty="0"/>
              <a:t> - Medical devices for use in teaching, law enforcement, research, and analysis.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34"/>
              </a:rPr>
              <a:t>§ 801.127</a:t>
            </a:r>
            <a:r>
              <a:rPr lang="en-US" dirty="0"/>
              <a:t> - Medical devices; expiration of exemptions.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35"/>
              </a:rPr>
              <a:t>§ 801.128</a:t>
            </a:r>
            <a:r>
              <a:rPr lang="en-US" dirty="0"/>
              <a:t> - Exceptions or alternatives to labeling requirements for medical devices held by the Strategic National Stockpile. </a:t>
            </a:r>
          </a:p>
          <a:p>
            <a:r>
              <a:rPr lang="en-US" b="1" u="sng" dirty="0">
                <a:effectLst/>
                <a:hlinkClick r:id="rId36"/>
              </a:rPr>
              <a:t>Subpart E - Other Exemptions</a:t>
            </a:r>
            <a:r>
              <a:rPr lang="en-US" b="1" dirty="0"/>
              <a:t>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37"/>
              </a:rPr>
              <a:t>§ 801.150</a:t>
            </a:r>
            <a:r>
              <a:rPr lang="en-US" dirty="0"/>
              <a:t> - Medical devices; processing, labeling, or repacking. </a:t>
            </a:r>
          </a:p>
          <a:p>
            <a:r>
              <a:rPr lang="en-US" b="1" dirty="0"/>
              <a:t>Subparts F-G [Reserved] </a:t>
            </a:r>
            <a:endParaRPr lang="en-US" dirty="0"/>
          </a:p>
          <a:p>
            <a:r>
              <a:rPr lang="en-US" b="1" u="sng" dirty="0">
                <a:effectLst/>
                <a:hlinkClick r:id="rId38"/>
              </a:rPr>
              <a:t>Subpart H - Special Requirements for Specific Devices</a:t>
            </a:r>
            <a:r>
              <a:rPr lang="en-US" b="1" dirty="0"/>
              <a:t>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39"/>
              </a:rPr>
              <a:t>§ 801.405</a:t>
            </a:r>
            <a:r>
              <a:rPr lang="en-US" dirty="0"/>
              <a:t> - Labeling of articles intended for lay use in the repairing and/or refitting of dentures.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40"/>
              </a:rPr>
              <a:t>§ 801.410</a:t>
            </a:r>
            <a:r>
              <a:rPr lang="en-US" dirty="0"/>
              <a:t> - Use of impact-resistant lenses in eyeglasses and sunglasses.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41"/>
              </a:rPr>
              <a:t>§ 801.415</a:t>
            </a:r>
            <a:r>
              <a:rPr lang="en-US" dirty="0"/>
              <a:t> - Maximum acceptable level of ozone.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42"/>
              </a:rPr>
              <a:t>§ 801.417</a:t>
            </a:r>
            <a:r>
              <a:rPr lang="en-US" dirty="0"/>
              <a:t> - Chlorofluorocarbon propellants.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43"/>
              </a:rPr>
              <a:t>§ 801.422</a:t>
            </a:r>
            <a:r>
              <a:rPr lang="en-US" dirty="0"/>
              <a:t> - Prescription hearing aid labeling.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44"/>
              </a:rPr>
              <a:t>§ 801.430</a:t>
            </a:r>
            <a:r>
              <a:rPr lang="en-US" dirty="0"/>
              <a:t> - User labeling for menstrual tampons.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45"/>
              </a:rPr>
              <a:t>§ 801.433</a:t>
            </a:r>
            <a:r>
              <a:rPr lang="en-US" dirty="0"/>
              <a:t> - Warning statements for prescription and restricted device products containing or manufactured with chlorofluorocarbons or other ozone-depleting substances.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46"/>
              </a:rPr>
              <a:t>§ 801.435</a:t>
            </a:r>
            <a:r>
              <a:rPr lang="en-US" dirty="0"/>
              <a:t> - User labeling for latex condoms. </a:t>
            </a:r>
            <a:br>
              <a:rPr lang="en-US" dirty="0"/>
            </a:br>
            <a:r>
              <a:rPr lang="en-US" dirty="0"/>
              <a:t>   </a:t>
            </a:r>
            <a:r>
              <a:rPr lang="en-US" u="sng" dirty="0">
                <a:effectLst/>
                <a:hlinkClick r:id="rId47"/>
              </a:rPr>
              <a:t>§ 801.437</a:t>
            </a:r>
            <a:r>
              <a:rPr lang="en-US" dirty="0"/>
              <a:t> - User labeling for devices that contain natural rubber.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3C3085-47FB-47A5-A7A3-C1C3748A80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0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B15BEAF-7C15-4F61-986D-538D59D2C2B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DE1B0-E82C-4290-A13A-EF6460CDB9A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82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BEAF-7C15-4F61-986D-538D59D2C2B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DE1B0-E82C-4290-A13A-EF6460CDB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1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BEAF-7C15-4F61-986D-538D59D2C2B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DE1B0-E82C-4290-A13A-EF6460CDB9A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1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BEAF-7C15-4F61-986D-538D59D2C2B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DE1B0-E82C-4290-A13A-EF6460CDB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1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BEAF-7C15-4F61-986D-538D59D2C2B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DE1B0-E82C-4290-A13A-EF6460CDB9A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94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BEAF-7C15-4F61-986D-538D59D2C2B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DE1B0-E82C-4290-A13A-EF6460CDB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05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BEAF-7C15-4F61-986D-538D59D2C2B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DE1B0-E82C-4290-A13A-EF6460CDB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8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BEAF-7C15-4F61-986D-538D59D2C2B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DE1B0-E82C-4290-A13A-EF6460CDB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4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BEAF-7C15-4F61-986D-538D59D2C2B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DE1B0-E82C-4290-A13A-EF6460CDB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79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BEAF-7C15-4F61-986D-538D59D2C2B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DE1B0-E82C-4290-A13A-EF6460CDB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2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BEAF-7C15-4F61-986D-538D59D2C2B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DE1B0-E82C-4290-A13A-EF6460CDB9A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22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B15BEAF-7C15-4F61-986D-538D59D2C2B3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FADE1B0-E82C-4290-A13A-EF6460CDB9A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12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microsoft.com/office/2007/relationships/hdphoto" Target="../media/hdphoto3.wdp"/><Relationship Id="rId26" Type="http://schemas.openxmlformats.org/officeDocument/2006/relationships/image" Target="../media/image22.png"/><Relationship Id="rId39" Type="http://schemas.openxmlformats.org/officeDocument/2006/relationships/image" Target="../media/image33.png"/><Relationship Id="rId21" Type="http://schemas.openxmlformats.org/officeDocument/2006/relationships/image" Target="../media/image17.svg"/><Relationship Id="rId34" Type="http://schemas.microsoft.com/office/2007/relationships/hdphoto" Target="../media/hdphoto4.wdp"/><Relationship Id="rId42" Type="http://schemas.openxmlformats.org/officeDocument/2006/relationships/image" Target="../media/image36.sv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6" Type="http://schemas.microsoft.com/office/2007/relationships/hdphoto" Target="../media/hdphoto2.wdp"/><Relationship Id="rId29" Type="http://schemas.openxmlformats.org/officeDocument/2006/relationships/image" Target="../media/image25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0.png"/><Relationship Id="rId32" Type="http://schemas.openxmlformats.org/officeDocument/2006/relationships/image" Target="../media/image28.png"/><Relationship Id="rId37" Type="http://schemas.microsoft.com/office/2007/relationships/hdphoto" Target="../media/hdphoto5.wdp"/><Relationship Id="rId40" Type="http://schemas.openxmlformats.org/officeDocument/2006/relationships/image" Target="../media/image34.svg"/><Relationship Id="rId45" Type="http://schemas.openxmlformats.org/officeDocument/2006/relationships/image" Target="../media/image39.png"/><Relationship Id="rId5" Type="http://schemas.openxmlformats.org/officeDocument/2006/relationships/image" Target="../media/image4.svg"/><Relationship Id="rId15" Type="http://schemas.openxmlformats.org/officeDocument/2006/relationships/image" Target="../media/image13.png"/><Relationship Id="rId23" Type="http://schemas.openxmlformats.org/officeDocument/2006/relationships/image" Target="../media/image19.svg"/><Relationship Id="rId28" Type="http://schemas.openxmlformats.org/officeDocument/2006/relationships/image" Target="../media/image24.png"/><Relationship Id="rId36" Type="http://schemas.openxmlformats.org/officeDocument/2006/relationships/image" Target="../media/image31.png"/><Relationship Id="rId10" Type="http://schemas.openxmlformats.org/officeDocument/2006/relationships/image" Target="../media/image9.png"/><Relationship Id="rId19" Type="http://schemas.openxmlformats.org/officeDocument/2006/relationships/image" Target="../media/image15.png"/><Relationship Id="rId31" Type="http://schemas.openxmlformats.org/officeDocument/2006/relationships/image" Target="../media/image27.svg"/><Relationship Id="rId44" Type="http://schemas.openxmlformats.org/officeDocument/2006/relationships/image" Target="../media/image3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2.svg"/><Relationship Id="rId22" Type="http://schemas.openxmlformats.org/officeDocument/2006/relationships/image" Target="../media/image18.png"/><Relationship Id="rId27" Type="http://schemas.openxmlformats.org/officeDocument/2006/relationships/image" Target="../media/image23.svg"/><Relationship Id="rId30" Type="http://schemas.openxmlformats.org/officeDocument/2006/relationships/image" Target="../media/image26.png"/><Relationship Id="rId35" Type="http://schemas.openxmlformats.org/officeDocument/2006/relationships/image" Target="../media/image30.png"/><Relationship Id="rId43" Type="http://schemas.openxmlformats.org/officeDocument/2006/relationships/image" Target="../media/image37.png"/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12" Type="http://schemas.microsoft.com/office/2007/relationships/hdphoto" Target="../media/hdphoto1.wdp"/><Relationship Id="rId17" Type="http://schemas.openxmlformats.org/officeDocument/2006/relationships/image" Target="../media/image14.png"/><Relationship Id="rId25" Type="http://schemas.openxmlformats.org/officeDocument/2006/relationships/image" Target="../media/image21.svg"/><Relationship Id="rId33" Type="http://schemas.openxmlformats.org/officeDocument/2006/relationships/image" Target="../media/image29.png"/><Relationship Id="rId38" Type="http://schemas.openxmlformats.org/officeDocument/2006/relationships/image" Target="../media/image32.png"/><Relationship Id="rId46" Type="http://schemas.openxmlformats.org/officeDocument/2006/relationships/image" Target="../media/image40.png"/><Relationship Id="rId20" Type="http://schemas.openxmlformats.org/officeDocument/2006/relationships/image" Target="../media/image16.png"/><Relationship Id="rId41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5BFFB61-A93A-6E43-35DE-15D07566E40F}"/>
              </a:ext>
            </a:extLst>
          </p:cNvPr>
          <p:cNvSpPr/>
          <p:nvPr/>
        </p:nvSpPr>
        <p:spPr>
          <a:xfrm>
            <a:off x="2981162" y="213396"/>
            <a:ext cx="8519345" cy="3966959"/>
          </a:xfrm>
          <a:prstGeom prst="roundRect">
            <a:avLst>
              <a:gd name="adj" fmla="val 7767"/>
            </a:avLst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774813F-CEFE-2812-077F-3A58AF0CA267}"/>
              </a:ext>
            </a:extLst>
          </p:cNvPr>
          <p:cNvSpPr/>
          <p:nvPr/>
        </p:nvSpPr>
        <p:spPr>
          <a:xfrm>
            <a:off x="4896095" y="1639082"/>
            <a:ext cx="1463040" cy="82296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Use of </a:t>
            </a:r>
          </a:p>
          <a:p>
            <a:r>
              <a:rPr lang="en-US" sz="1400" dirty="0">
                <a:solidFill>
                  <a:schemeClr val="tx1"/>
                </a:solidFill>
              </a:rPr>
              <a:t>Symbols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E3CFCD-C391-6707-3C29-5283A85D2045}"/>
              </a:ext>
            </a:extLst>
          </p:cNvPr>
          <p:cNvSpPr txBox="1"/>
          <p:nvPr/>
        </p:nvSpPr>
        <p:spPr>
          <a:xfrm>
            <a:off x="3124839" y="608414"/>
            <a:ext cx="17734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/>
          </a:lstStyle>
          <a:p>
            <a:pPr algn="l"/>
            <a:r>
              <a:rPr lang="en-US" sz="2000" dirty="0"/>
              <a:t>General Labeling Rules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9878787-1BF3-55B5-77EF-32B7555EFE95}"/>
              </a:ext>
            </a:extLst>
          </p:cNvPr>
          <p:cNvGrpSpPr/>
          <p:nvPr/>
        </p:nvGrpSpPr>
        <p:grpSpPr>
          <a:xfrm>
            <a:off x="8289334" y="4317626"/>
            <a:ext cx="1331565" cy="1861771"/>
            <a:chOff x="7167866" y="4430648"/>
            <a:chExt cx="3092859" cy="190376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D93CCFC-1F0D-6A6B-B2BC-F4003548BEE2}"/>
                </a:ext>
              </a:extLst>
            </p:cNvPr>
            <p:cNvSpPr txBox="1"/>
            <p:nvPr/>
          </p:nvSpPr>
          <p:spPr>
            <a:xfrm>
              <a:off x="7184850" y="4442965"/>
              <a:ext cx="3047301" cy="166800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en-US" sz="2000" dirty="0"/>
                <a:t>Exemption</a:t>
              </a:r>
            </a:p>
            <a:p>
              <a:r>
                <a:rPr lang="en-US" sz="1600" dirty="0"/>
                <a:t>if more processing, labeling, or repacking will occur</a:t>
              </a:r>
              <a:endParaRPr lang="en-US" sz="2000" dirty="0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B82DE23B-E3B1-3E03-00C8-51DF69E7B850}"/>
                </a:ext>
              </a:extLst>
            </p:cNvPr>
            <p:cNvSpPr/>
            <p:nvPr/>
          </p:nvSpPr>
          <p:spPr>
            <a:xfrm>
              <a:off x="7167866" y="4430648"/>
              <a:ext cx="3092859" cy="1903760"/>
            </a:xfrm>
            <a:prstGeom prst="round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F2A5064-D36C-C545-9AAF-5B9E06BA1923}"/>
              </a:ext>
            </a:extLst>
          </p:cNvPr>
          <p:cNvSpPr/>
          <p:nvPr/>
        </p:nvSpPr>
        <p:spPr>
          <a:xfrm>
            <a:off x="3017686" y="4317626"/>
            <a:ext cx="5143321" cy="1844259"/>
          </a:xfrm>
          <a:prstGeom prst="roundRect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>
                <a:solidFill>
                  <a:schemeClr val="tx1"/>
                </a:solidFill>
              </a:rPr>
              <a:t>Directions for Use Exemptions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9AB9C7F-1694-EE86-2C1D-0C5071FD6975}"/>
              </a:ext>
            </a:extLst>
          </p:cNvPr>
          <p:cNvSpPr txBox="1"/>
          <p:nvPr/>
        </p:nvSpPr>
        <p:spPr>
          <a:xfrm>
            <a:off x="616078" y="192107"/>
            <a:ext cx="2136960" cy="1878915"/>
          </a:xfrm>
          <a:prstGeom prst="roundRect">
            <a:avLst/>
          </a:prstGeom>
          <a:solidFill>
            <a:schemeClr val="accent2"/>
          </a:solidFill>
        </p:spPr>
        <p:txBody>
          <a:bodyPr wrap="square" lIns="0" tIns="0" rIns="0" bIns="91440" rtlCol="0" anchor="ctr">
            <a:noAutofit/>
          </a:bodyPr>
          <a:lstStyle/>
          <a:p>
            <a:pPr algn="ctr"/>
            <a:r>
              <a:rPr lang="en-US" sz="3600" spc="-150" dirty="0">
                <a:solidFill>
                  <a:schemeClr val="bg1"/>
                </a:solidFill>
              </a:rPr>
              <a:t>21 CFR PART 801</a:t>
            </a:r>
          </a:p>
          <a:p>
            <a:pPr algn="ctr"/>
            <a:r>
              <a:rPr lang="en-US" spc="-150" dirty="0">
                <a:solidFill>
                  <a:schemeClr val="bg1"/>
                </a:solidFill>
              </a:rPr>
              <a:t>LABELING </a:t>
            </a:r>
          </a:p>
          <a:p>
            <a:pPr algn="ctr"/>
            <a:r>
              <a:rPr lang="en-US" sz="1600" spc="-150" dirty="0">
                <a:solidFill>
                  <a:schemeClr val="bg1"/>
                </a:solidFill>
              </a:rPr>
              <a:t>(OF  MEDICAL DEVICES)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4B940CC-CA00-CD99-AE14-96E87AC2B403}"/>
              </a:ext>
            </a:extLst>
          </p:cNvPr>
          <p:cNvGrpSpPr/>
          <p:nvPr/>
        </p:nvGrpSpPr>
        <p:grpSpPr>
          <a:xfrm>
            <a:off x="9788636" y="4300920"/>
            <a:ext cx="1693017" cy="1860965"/>
            <a:chOff x="7167866" y="4394140"/>
            <a:chExt cx="3134548" cy="194026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585EE0D-13AF-94FD-94FF-FA072DE4EA7A}"/>
                </a:ext>
              </a:extLst>
            </p:cNvPr>
            <p:cNvSpPr txBox="1"/>
            <p:nvPr/>
          </p:nvSpPr>
          <p:spPr>
            <a:xfrm>
              <a:off x="7255114" y="4394140"/>
              <a:ext cx="3047300" cy="898498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r>
                <a:rPr lang="en-US" dirty="0"/>
                <a:t>Special Label Requirements </a:t>
              </a:r>
              <a:endParaRPr lang="en-US" dirty="0">
                <a:solidFill>
                  <a:schemeClr val="tx1"/>
                </a:solidFill>
              </a:endParaRPr>
            </a:p>
            <a:p>
              <a:r>
                <a:rPr lang="en-US" sz="1400" dirty="0"/>
                <a:t>for specific devices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0F046D9A-7C65-4214-21A7-67D03921C4E4}"/>
                </a:ext>
              </a:extLst>
            </p:cNvPr>
            <p:cNvSpPr/>
            <p:nvPr/>
          </p:nvSpPr>
          <p:spPr>
            <a:xfrm>
              <a:off x="7167866" y="4430648"/>
              <a:ext cx="3092859" cy="1903760"/>
            </a:xfrm>
            <a:prstGeom prst="round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22" name="Picture 21" descr="Text, logo&#10;&#10;Description automatically generated">
            <a:extLst>
              <a:ext uri="{FF2B5EF4-FFF2-40B4-BE49-F238E27FC236}">
                <a16:creationId xmlns:a16="http://schemas.microsoft.com/office/drawing/2014/main" id="{CBD8B000-FADE-56F9-716F-2DBB3DDF49D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734"/>
          <a:stretch/>
        </p:blipFill>
        <p:spPr>
          <a:xfrm>
            <a:off x="8519450" y="6194006"/>
            <a:ext cx="3674976" cy="656517"/>
          </a:xfrm>
          <a:prstGeom prst="rect">
            <a:avLst/>
          </a:prstGeom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7D50822-F24A-C581-6278-2A0C1DC4E7A9}"/>
              </a:ext>
            </a:extLst>
          </p:cNvPr>
          <p:cNvSpPr/>
          <p:nvPr/>
        </p:nvSpPr>
        <p:spPr>
          <a:xfrm>
            <a:off x="4896095" y="546878"/>
            <a:ext cx="1463040" cy="82296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Manufacturer / Distributor / </a:t>
            </a:r>
          </a:p>
          <a:p>
            <a:r>
              <a:rPr lang="en-US" sz="1400" dirty="0">
                <a:solidFill>
                  <a:schemeClr val="tx1"/>
                </a:solidFill>
              </a:rPr>
              <a:t>Packer Info</a:t>
            </a:r>
          </a:p>
        </p:txBody>
      </p:sp>
      <p:pic>
        <p:nvPicPr>
          <p:cNvPr id="26" name="Graphic 25" descr="Address Book with solid fill">
            <a:extLst>
              <a:ext uri="{FF2B5EF4-FFF2-40B4-BE49-F238E27FC236}">
                <a16:creationId xmlns:a16="http://schemas.microsoft.com/office/drawing/2014/main" id="{65AAE735-A3CA-D211-1ADB-96C9826A8C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59238" y="827929"/>
            <a:ext cx="709669" cy="709669"/>
          </a:xfrm>
          <a:prstGeom prst="rect">
            <a:avLst/>
          </a:prstGeom>
        </p:spPr>
      </p:pic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F9624457-F812-CABC-34BF-C40A440C83D8}"/>
              </a:ext>
            </a:extLst>
          </p:cNvPr>
          <p:cNvSpPr/>
          <p:nvPr/>
        </p:nvSpPr>
        <p:spPr>
          <a:xfrm>
            <a:off x="8253839" y="1630126"/>
            <a:ext cx="1463040" cy="82296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Use of Spanish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B35F06D-D378-EA46-CD28-C4B5A8D32620}"/>
              </a:ext>
            </a:extLst>
          </p:cNvPr>
          <p:cNvSpPr/>
          <p:nvPr/>
        </p:nvSpPr>
        <p:spPr>
          <a:xfrm>
            <a:off x="3217223" y="1629582"/>
            <a:ext cx="1463040" cy="82296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Prominence of Labels</a:t>
            </a:r>
          </a:p>
        </p:txBody>
      </p:sp>
      <p:pic>
        <p:nvPicPr>
          <p:cNvPr id="39" name="Graphic 38" descr="Pinch Zoom In with solid fill">
            <a:extLst>
              <a:ext uri="{FF2B5EF4-FFF2-40B4-BE49-F238E27FC236}">
                <a16:creationId xmlns:a16="http://schemas.microsoft.com/office/drawing/2014/main" id="{67D6B1AF-6501-80C7-C64D-BCA3D10293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 rot="14905275" flipV="1">
            <a:off x="3956987" y="1837407"/>
            <a:ext cx="827621" cy="827621"/>
          </a:xfrm>
          <a:prstGeom prst="rect">
            <a:avLst/>
          </a:prstGeom>
        </p:spPr>
      </p:pic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5DC67BA-D3AA-67AA-043A-54F1C6816107}"/>
              </a:ext>
            </a:extLst>
          </p:cNvPr>
          <p:cNvSpPr/>
          <p:nvPr/>
        </p:nvSpPr>
        <p:spPr>
          <a:xfrm>
            <a:off x="8219154" y="546878"/>
            <a:ext cx="1463040" cy="82296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Misleading Statements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3846B1A7-9A9B-6165-02AF-56A9E4F9FA28}"/>
              </a:ext>
            </a:extLst>
          </p:cNvPr>
          <p:cNvSpPr/>
          <p:nvPr/>
        </p:nvSpPr>
        <p:spPr>
          <a:xfrm>
            <a:off x="6574967" y="1652562"/>
            <a:ext cx="1463040" cy="82296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Date </a:t>
            </a:r>
          </a:p>
          <a:p>
            <a:r>
              <a:rPr lang="en-US" sz="1400" dirty="0">
                <a:solidFill>
                  <a:schemeClr val="tx1"/>
                </a:solidFill>
              </a:rPr>
              <a:t>Format</a:t>
            </a:r>
          </a:p>
        </p:txBody>
      </p:sp>
      <p:pic>
        <p:nvPicPr>
          <p:cNvPr id="47" name="Graphic 46" descr="Monthly calendar with solid fill">
            <a:extLst>
              <a:ext uri="{FF2B5EF4-FFF2-40B4-BE49-F238E27FC236}">
                <a16:creationId xmlns:a16="http://schemas.microsoft.com/office/drawing/2014/main" id="{1F11776A-5F97-25F4-E80B-9FE3E043B42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83892" y="1720506"/>
            <a:ext cx="765538" cy="765538"/>
          </a:xfrm>
          <a:prstGeom prst="rect">
            <a:avLst/>
          </a:prstGeom>
        </p:spPr>
      </p:pic>
      <p:pic>
        <p:nvPicPr>
          <p:cNvPr id="52" name="Picture 51" descr="A white star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0FA249EC-EE08-B770-BB63-A9478C62E32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639" y="1732664"/>
            <a:ext cx="804455" cy="804455"/>
          </a:xfrm>
          <a:prstGeom prst="rect">
            <a:avLst/>
          </a:prstGeom>
        </p:spPr>
      </p:pic>
      <p:grpSp>
        <p:nvGrpSpPr>
          <p:cNvPr id="85" name="Group 84">
            <a:extLst>
              <a:ext uri="{FF2B5EF4-FFF2-40B4-BE49-F238E27FC236}">
                <a16:creationId xmlns:a16="http://schemas.microsoft.com/office/drawing/2014/main" id="{D4CBF391-4D0D-AEBC-5C1C-4C518510DF76}"/>
              </a:ext>
            </a:extLst>
          </p:cNvPr>
          <p:cNvGrpSpPr/>
          <p:nvPr/>
        </p:nvGrpSpPr>
        <p:grpSpPr>
          <a:xfrm>
            <a:off x="606891" y="2183523"/>
            <a:ext cx="2146146" cy="2080082"/>
            <a:chOff x="9598804" y="3876748"/>
            <a:chExt cx="2044748" cy="2080082"/>
          </a:xfrm>
        </p:grpSpPr>
        <p:pic>
          <p:nvPicPr>
            <p:cNvPr id="51" name="Picture 50" descr="Text&#10;&#10;Description automatically generated">
              <a:extLst>
                <a:ext uri="{FF2B5EF4-FFF2-40B4-BE49-F238E27FC236}">
                  <a16:creationId xmlns:a16="http://schemas.microsoft.com/office/drawing/2014/main" id="{33C25584-EDCA-8594-AA1F-AAD8B064F23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598804" y="4373473"/>
              <a:ext cx="1368535" cy="1583357"/>
            </a:xfrm>
            <a:prstGeom prst="rect">
              <a:avLst/>
            </a:prstGeom>
          </p:spPr>
        </p:pic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B714494C-CA82-C8AA-EE07-CE6DA45B36CF}"/>
                </a:ext>
              </a:extLst>
            </p:cNvPr>
            <p:cNvGrpSpPr/>
            <p:nvPr/>
          </p:nvGrpSpPr>
          <p:grpSpPr>
            <a:xfrm>
              <a:off x="9607556" y="3876748"/>
              <a:ext cx="2035996" cy="2046139"/>
              <a:chOff x="7167866" y="4430648"/>
              <a:chExt cx="3092859" cy="1903760"/>
            </a:xfrm>
          </p:grpSpPr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2AF2DED-DD30-7A06-AA49-36596986C25C}"/>
                  </a:ext>
                </a:extLst>
              </p:cNvPr>
              <p:cNvSpPr txBox="1"/>
              <p:nvPr/>
            </p:nvSpPr>
            <p:spPr>
              <a:xfrm>
                <a:off x="7167866" y="4487108"/>
                <a:ext cx="2839001" cy="1231349"/>
              </a:xfrm>
              <a:prstGeom prst="rect">
                <a:avLst/>
              </a:prstGeom>
              <a:noFill/>
            </p:spPr>
            <p:txBody>
              <a:bodyPr wrap="square" lIns="182880" anchor="t">
                <a:spAutoFit/>
              </a:bodyPr>
              <a:lstStyle/>
              <a:p>
                <a:r>
                  <a:rPr lang="en-US" sz="2000" dirty="0"/>
                  <a:t>Unique Device Identification</a:t>
                </a:r>
              </a:p>
              <a:p>
                <a:endParaRPr lang="en-US" sz="2000" i="1" dirty="0"/>
              </a:p>
              <a:p>
                <a:endParaRPr lang="en-US" sz="2000" i="1" dirty="0"/>
              </a:p>
            </p:txBody>
          </p:sp>
          <p:sp>
            <p:nvSpPr>
              <p:cNvPr id="60" name="Rectangle: Rounded Corners 59">
                <a:extLst>
                  <a:ext uri="{FF2B5EF4-FFF2-40B4-BE49-F238E27FC236}">
                    <a16:creationId xmlns:a16="http://schemas.microsoft.com/office/drawing/2014/main" id="{FF18DEA5-1C8D-16C0-D4C9-60CBAAB46E6E}"/>
                  </a:ext>
                </a:extLst>
              </p:cNvPr>
              <p:cNvSpPr/>
              <p:nvPr/>
            </p:nvSpPr>
            <p:spPr>
              <a:xfrm>
                <a:off x="7167866" y="4430648"/>
                <a:ext cx="3092859" cy="1903760"/>
              </a:xfrm>
              <a:prstGeom prst="round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9E3A845E-8178-E855-38F9-FA6E63FA5A5C}"/>
              </a:ext>
            </a:extLst>
          </p:cNvPr>
          <p:cNvSpPr/>
          <p:nvPr/>
        </p:nvSpPr>
        <p:spPr>
          <a:xfrm>
            <a:off x="6574967" y="560791"/>
            <a:ext cx="1463040" cy="82296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Intended</a:t>
            </a:r>
          </a:p>
          <a:p>
            <a:r>
              <a:rPr lang="en-US" sz="1400" dirty="0">
                <a:solidFill>
                  <a:schemeClr val="tx1"/>
                </a:solidFill>
              </a:rPr>
              <a:t>Use </a:t>
            </a:r>
          </a:p>
          <a:p>
            <a:r>
              <a:rPr lang="en-US" sz="1400" dirty="0">
                <a:solidFill>
                  <a:schemeClr val="tx1"/>
                </a:solidFill>
              </a:rPr>
              <a:t>Meaning</a:t>
            </a:r>
          </a:p>
        </p:txBody>
      </p:sp>
      <p:pic>
        <p:nvPicPr>
          <p:cNvPr id="71" name="Picture 70" descr="Snowflake with solid fill">
            <a:extLst>
              <a:ext uri="{FF2B5EF4-FFF2-40B4-BE49-F238E27FC236}">
                <a16:creationId xmlns:a16="http://schemas.microsoft.com/office/drawing/2014/main" id="{7688ED39-71D5-DC82-6A80-CA7808847DD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/>
        </p:blipFill>
        <p:spPr>
          <a:xfrm>
            <a:off x="9963570" y="4958426"/>
            <a:ext cx="1300412" cy="1300412"/>
          </a:xfrm>
          <a:prstGeom prst="rect">
            <a:avLst/>
          </a:prstGeom>
        </p:spPr>
      </p:pic>
      <p:pic>
        <p:nvPicPr>
          <p:cNvPr id="81" name="Picture 8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37867CF-1FA4-B860-7BF6-883DA556631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2727" b="90000" l="457" r="98630">
                        <a14:foregroundMark x1="457" y1="16364" x2="457" y2="16364"/>
                        <a14:foregroundMark x1="12329" y1="18182" x2="12329" y2="18182"/>
                        <a14:foregroundMark x1="22374" y1="16364" x2="22374" y2="16364"/>
                        <a14:foregroundMark x1="32420" y1="20000" x2="32420" y2="20000"/>
                        <a14:foregroundMark x1="32420" y1="20000" x2="32420" y2="20000"/>
                        <a14:foregroundMark x1="37900" y1="4545" x2="37900" y2="4545"/>
                        <a14:foregroundMark x1="93607" y1="24545" x2="93607" y2="24545"/>
                        <a14:foregroundMark x1="98630" y1="41818" x2="98630" y2="41818"/>
                        <a14:foregroundMark x1="73059" y1="43636" x2="73059" y2="43636"/>
                        <a14:foregroundMark x1="80822" y1="46364" x2="80822" y2="46364"/>
                        <a14:foregroundMark x1="60731" y1="44545" x2="60731" y2="44545"/>
                        <a14:foregroundMark x1="49772" y1="90000" x2="49772" y2="90000"/>
                        <a14:foregroundMark x1="98174" y1="41818" x2="98174" y2="41818"/>
                        <a14:backgroundMark x1="31963" y1="21818" x2="31963" y2="21818"/>
                        <a14:backgroundMark x1="37900" y1="5455" x2="37900" y2="545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485" y="1987275"/>
            <a:ext cx="1058580" cy="531707"/>
          </a:xfrm>
          <a:prstGeom prst="rect">
            <a:avLst/>
          </a:prstGeom>
        </p:spPr>
      </p:pic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72EF68EE-3255-4F72-2D8D-D32236400C01}"/>
              </a:ext>
            </a:extLst>
          </p:cNvPr>
          <p:cNvSpPr/>
          <p:nvPr/>
        </p:nvSpPr>
        <p:spPr>
          <a:xfrm>
            <a:off x="9820403" y="546878"/>
            <a:ext cx="1475695" cy="191516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Adequate Directions for Use</a:t>
            </a:r>
          </a:p>
        </p:txBody>
      </p:sp>
      <p:pic>
        <p:nvPicPr>
          <p:cNvPr id="63" name="Picture 62" descr="Icon&#10;&#10;Description automatically generated">
            <a:extLst>
              <a:ext uri="{FF2B5EF4-FFF2-40B4-BE49-F238E27FC236}">
                <a16:creationId xmlns:a16="http://schemas.microsoft.com/office/drawing/2014/main" id="{B9C255B9-57A5-AB18-9970-B1B5AFF7478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2062" b="97423" l="385" r="99231">
                        <a14:foregroundMark x1="16923" y1="45876" x2="79615" y2="55155"/>
                        <a14:foregroundMark x1="20769" y1="68557" x2="88462" y2="20103"/>
                        <a14:foregroundMark x1="88462" y1="20103" x2="88846" y2="20619"/>
                        <a14:foregroundMark x1="88846" y1="20619" x2="83462" y2="68557"/>
                        <a14:foregroundMark x1="83462" y1="68557" x2="36538" y2="60825"/>
                        <a14:foregroundMark x1="769" y1="22165" x2="2308" y2="78866"/>
                        <a14:foregroundMark x1="2308" y1="78866" x2="3846" y2="80928"/>
                        <a14:foregroundMark x1="97692" y1="22680" x2="99231" y2="78866"/>
                        <a14:foregroundMark x1="49615" y1="10825" x2="48462" y2="77320"/>
                        <a14:foregroundMark x1="66154" y1="75773" x2="90769" y2="87629"/>
                        <a14:foregroundMark x1="86923" y1="97423" x2="82308" y2="94845"/>
                        <a14:foregroundMark x1="39615" y1="2577" x2="50385" y2="12887"/>
                        <a14:foregroundMark x1="23462" y1="12371" x2="30769" y2="8247"/>
                        <a14:foregroundMark x1="71154" y1="10309" x2="91154" y2="14948"/>
                        <a14:foregroundMark x1="91154" y1="14948" x2="99615" y2="13402"/>
                        <a14:foregroundMark x1="4615" y1="95361" x2="15000" y2="95876"/>
                        <a14:foregroundMark x1="21538" y1="10825" x2="7308" y2="12887"/>
                        <a14:foregroundMark x1="18077" y1="97423" x2="27308" y2="91237"/>
                        <a14:foregroundMark x1="33846" y1="88144" x2="44231" y2="86082"/>
                        <a14:foregroundMark x1="62308" y1="85567" x2="67692" y2="87629"/>
                        <a14:foregroundMark x1="90385" y1="97938" x2="97692" y2="93299"/>
                        <a14:foregroundMark x1="385" y1="11340" x2="769" y2="314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41306">
            <a:off x="10193986" y="1446164"/>
            <a:ext cx="801205" cy="597823"/>
          </a:xfrm>
          <a:prstGeom prst="rect">
            <a:avLst/>
          </a:prstGeom>
        </p:spPr>
      </p:pic>
      <p:pic>
        <p:nvPicPr>
          <p:cNvPr id="84" name="Picture 83" descr="Shape&#10;&#10;Description automatically generated with low confidence">
            <a:extLst>
              <a:ext uri="{FF2B5EF4-FFF2-40B4-BE49-F238E27FC236}">
                <a16:creationId xmlns:a16="http://schemas.microsoft.com/office/drawing/2014/main" id="{F8AEE466-375D-4C85-34C3-7D2E31084ADB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0309" y="535290"/>
            <a:ext cx="939255" cy="939255"/>
          </a:xfrm>
          <a:prstGeom prst="rect">
            <a:avLst/>
          </a:prstGeom>
        </p:spPr>
      </p:pic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F2152B17-7E49-D819-D909-7CBE705D9DC7}"/>
              </a:ext>
            </a:extLst>
          </p:cNvPr>
          <p:cNvSpPr/>
          <p:nvPr/>
        </p:nvSpPr>
        <p:spPr>
          <a:xfrm>
            <a:off x="3217222" y="2777740"/>
            <a:ext cx="8078875" cy="121590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dirty="0">
                <a:solidFill>
                  <a:schemeClr val="tx1"/>
                </a:solidFill>
              </a:rPr>
              <a:t>Definitions</a:t>
            </a:r>
          </a:p>
        </p:txBody>
      </p:sp>
      <p:pic>
        <p:nvPicPr>
          <p:cNvPr id="88" name="Graphic 87" descr="Tag outline">
            <a:extLst>
              <a:ext uri="{FF2B5EF4-FFF2-40B4-BE49-F238E27FC236}">
                <a16:creationId xmlns:a16="http://schemas.microsoft.com/office/drawing/2014/main" id="{772E5F5A-5D7E-A41A-19B5-7DDB05CE88FF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4571185" y="2826645"/>
            <a:ext cx="914400" cy="914400"/>
          </a:xfrm>
          <a:prstGeom prst="rect">
            <a:avLst/>
          </a:prstGeom>
        </p:spPr>
      </p:pic>
      <p:pic>
        <p:nvPicPr>
          <p:cNvPr id="89" name="Graphic 88" descr="Box outline">
            <a:extLst>
              <a:ext uri="{FF2B5EF4-FFF2-40B4-BE49-F238E27FC236}">
                <a16:creationId xmlns:a16="http://schemas.microsoft.com/office/drawing/2014/main" id="{967320A3-62B4-8A03-68D6-5D567562DF6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rcRect/>
          <a:stretch/>
        </p:blipFill>
        <p:spPr>
          <a:xfrm>
            <a:off x="5583748" y="2865683"/>
            <a:ext cx="857040" cy="857040"/>
          </a:xfrm>
          <a:prstGeom prst="rect">
            <a:avLst/>
          </a:prstGeom>
        </p:spPr>
      </p:pic>
      <p:pic>
        <p:nvPicPr>
          <p:cNvPr id="90" name="Graphic 89" descr="Barcode outline">
            <a:extLst>
              <a:ext uri="{FF2B5EF4-FFF2-40B4-BE49-F238E27FC236}">
                <a16:creationId xmlns:a16="http://schemas.microsoft.com/office/drawing/2014/main" id="{3D793094-B1A0-028F-28F0-70862DB79EEC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rcRect/>
          <a:stretch/>
        </p:blipFill>
        <p:spPr>
          <a:xfrm>
            <a:off x="6744763" y="2827585"/>
            <a:ext cx="914400" cy="914400"/>
          </a:xfrm>
          <a:prstGeom prst="rect">
            <a:avLst/>
          </a:prstGeom>
        </p:spPr>
      </p:pic>
      <p:pic>
        <p:nvPicPr>
          <p:cNvPr id="91" name="Graphic 90" descr="Hourglass Full outline">
            <a:extLst>
              <a:ext uri="{FF2B5EF4-FFF2-40B4-BE49-F238E27FC236}">
                <a16:creationId xmlns:a16="http://schemas.microsoft.com/office/drawing/2014/main" id="{4B619EB5-B2B7-3581-D376-1341CFAF65F6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rcRect/>
          <a:stretch/>
        </p:blipFill>
        <p:spPr>
          <a:xfrm>
            <a:off x="7963138" y="2884475"/>
            <a:ext cx="782814" cy="782814"/>
          </a:xfrm>
          <a:prstGeom prst="rect">
            <a:avLst/>
          </a:prstGeom>
        </p:spPr>
      </p:pic>
      <p:pic>
        <p:nvPicPr>
          <p:cNvPr id="92" name="Graphic 91" descr="Good Inventory outline">
            <a:extLst>
              <a:ext uri="{FF2B5EF4-FFF2-40B4-BE49-F238E27FC236}">
                <a16:creationId xmlns:a16="http://schemas.microsoft.com/office/drawing/2014/main" id="{A1AFA6B6-24DF-B7F0-7E79-366AE62C52D2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rcRect/>
          <a:stretch/>
        </p:blipFill>
        <p:spPr>
          <a:xfrm>
            <a:off x="9025813" y="2842090"/>
            <a:ext cx="806928" cy="806928"/>
          </a:xfrm>
          <a:prstGeom prst="rect">
            <a:avLst/>
          </a:prstGeom>
        </p:spPr>
      </p:pic>
      <p:pic>
        <p:nvPicPr>
          <p:cNvPr id="93" name="Graphic 92" descr="Qr Code outline">
            <a:extLst>
              <a:ext uri="{FF2B5EF4-FFF2-40B4-BE49-F238E27FC236}">
                <a16:creationId xmlns:a16="http://schemas.microsoft.com/office/drawing/2014/main" id="{8785F251-1954-8137-65A6-683D64F62331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rcRect/>
          <a:stretch/>
        </p:blipFill>
        <p:spPr>
          <a:xfrm>
            <a:off x="10112602" y="2866204"/>
            <a:ext cx="782814" cy="782814"/>
          </a:xfrm>
          <a:prstGeom prst="rect">
            <a:avLst/>
          </a:prstGeom>
        </p:spPr>
      </p:pic>
      <p:pic>
        <p:nvPicPr>
          <p:cNvPr id="95" name="Picture 94" descr="Shape&#10;&#10;Description automatically generated with low confidence">
            <a:extLst>
              <a:ext uri="{FF2B5EF4-FFF2-40B4-BE49-F238E27FC236}">
                <a16:creationId xmlns:a16="http://schemas.microsoft.com/office/drawing/2014/main" id="{C45D632E-8A0D-708F-1E8E-AAEAAD8319C3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016" y="3226447"/>
            <a:ext cx="1008566" cy="1008566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C2E03A05-A8A0-489F-A58F-1714C26E3228}"/>
              </a:ext>
            </a:extLst>
          </p:cNvPr>
          <p:cNvSpPr txBox="1"/>
          <p:nvPr/>
        </p:nvSpPr>
        <p:spPr>
          <a:xfrm>
            <a:off x="3204535" y="3662546"/>
            <a:ext cx="809156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label(er), package, container, AIDC. GUDID, lot/batch, identifier, expiration date, version, model</a:t>
            </a:r>
            <a:endParaRPr lang="en-US" sz="1600" dirty="0"/>
          </a:p>
        </p:txBody>
      </p:sp>
      <p:pic>
        <p:nvPicPr>
          <p:cNvPr id="98" name="Picture 97">
            <a:extLst>
              <a:ext uri="{FF2B5EF4-FFF2-40B4-BE49-F238E27FC236}">
                <a16:creationId xmlns:a16="http://schemas.microsoft.com/office/drawing/2014/main" id="{68779481-DC68-101C-6374-686883DFE6AC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BEBA8EAE-BF5A-486C-A8C5-ECC9F3942E4B}">
                <a14:imgProps xmlns:a14="http://schemas.microsoft.com/office/drawing/2010/main">
                  <a14:imgLayer r:embed="rId34">
                    <a14:imgEffect>
                      <a14:backgroundRemoval t="10000" b="90000" l="10000" r="90000">
                        <a14:foregroundMark x1="68301" y1="49510" x2="68301" y2="49510"/>
                        <a14:foregroundMark x1="62908" y1="20915" x2="62908" y2="20915"/>
                        <a14:foregroundMark x1="48203" y1="23529" x2="48203" y2="23529"/>
                        <a14:foregroundMark x1="47222" y1="42974" x2="47222" y2="42974"/>
                        <a14:foregroundMark x1="33170" y1="74673" x2="33170" y2="74673"/>
                        <a14:foregroundMark x1="22876" y1="84314" x2="22876" y2="843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5949" y="4365051"/>
            <a:ext cx="2177829" cy="1969129"/>
          </a:xfrm>
          <a:prstGeom prst="rect">
            <a:avLst/>
          </a:prstGeom>
          <a:noFill/>
          <a:ln w="38100">
            <a:noFill/>
            <a:prstDash val="sysDot"/>
          </a:ln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D540C11-AF53-43B9-FA94-83416621AF29}"/>
              </a:ext>
            </a:extLst>
          </p:cNvPr>
          <p:cNvSpPr/>
          <p:nvPr/>
        </p:nvSpPr>
        <p:spPr>
          <a:xfrm>
            <a:off x="631454" y="4342163"/>
            <a:ext cx="2177830" cy="1778941"/>
          </a:xfrm>
          <a:prstGeom prst="roundRect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>
                <a:solidFill>
                  <a:schemeClr val="tx1"/>
                </a:solidFill>
              </a:rPr>
              <a:t>Over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the </a:t>
            </a:r>
          </a:p>
          <a:p>
            <a:r>
              <a:rPr lang="en-US" sz="2000" dirty="0">
                <a:solidFill>
                  <a:schemeClr val="tx1"/>
                </a:solidFill>
              </a:rPr>
              <a:t>Counter </a:t>
            </a:r>
          </a:p>
          <a:p>
            <a:r>
              <a:rPr lang="en-US" sz="2000" dirty="0">
                <a:solidFill>
                  <a:schemeClr val="tx1"/>
                </a:solidFill>
              </a:rPr>
              <a:t>Devices</a:t>
            </a:r>
          </a:p>
        </p:txBody>
      </p:sp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BAA11725-1F3F-67A6-7511-D8891ACC7F9A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547" y="4935665"/>
            <a:ext cx="749452" cy="74945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BC3357E-16F2-A6DF-6378-52E73D2E1CC4}"/>
              </a:ext>
            </a:extLst>
          </p:cNvPr>
          <p:cNvSpPr txBox="1"/>
          <p:nvPr/>
        </p:nvSpPr>
        <p:spPr>
          <a:xfrm>
            <a:off x="3048737" y="5568295"/>
            <a:ext cx="13973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prescription devices  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05F99E1-0C69-1DE4-1B4A-F1A8049A4832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BEBA8EAE-BF5A-486C-A8C5-ECC9F3942E4B}">
                <a14:imgProps xmlns:a14="http://schemas.microsoft.com/office/drawing/2010/main">
                  <a14:imgLayer r:embed="rId37">
                    <a14:imgEffect>
                      <a14:backgroundRemoval t="10000" b="90000" l="10000" r="90000">
                        <a14:foregroundMark x1="46358" y1="27815" x2="46358" y2="27815"/>
                        <a14:foregroundMark x1="46358" y1="43046" x2="46358" y2="43046"/>
                        <a14:foregroundMark x1="50331" y1="53642" x2="50331" y2="53642"/>
                        <a14:foregroundMark x1="50331" y1="49669" x2="50331" y2="496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551" y="5365541"/>
            <a:ext cx="938361" cy="93836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E1D52C9-98E8-1ECB-01FC-E315BB372EDB}"/>
              </a:ext>
            </a:extLst>
          </p:cNvPr>
          <p:cNvSpPr txBox="1"/>
          <p:nvPr/>
        </p:nvSpPr>
        <p:spPr>
          <a:xfrm>
            <a:off x="4187733" y="4933396"/>
            <a:ext cx="13973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common knowledge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5716E5E-F5D0-31D9-19FC-B4E66DD008BC}"/>
              </a:ext>
            </a:extLst>
          </p:cNvPr>
          <p:cNvSpPr txBox="1"/>
          <p:nvPr/>
        </p:nvSpPr>
        <p:spPr>
          <a:xfrm>
            <a:off x="5262797" y="5541557"/>
            <a:ext cx="14967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r>
              <a:rPr lang="en-US" dirty="0"/>
              <a:t>in vitro diagnostics </a:t>
            </a:r>
          </a:p>
        </p:txBody>
      </p:sp>
      <p:pic>
        <p:nvPicPr>
          <p:cNvPr id="34" name="Picture 33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4B4A2DC9-45B6-0D52-ABB6-51AF66A52757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853" y="5073442"/>
            <a:ext cx="700278" cy="463147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E05BB051-5DB9-007A-FAF6-19A16494C229}"/>
              </a:ext>
            </a:extLst>
          </p:cNvPr>
          <p:cNvSpPr txBox="1"/>
          <p:nvPr/>
        </p:nvSpPr>
        <p:spPr>
          <a:xfrm>
            <a:off x="6565768" y="4417514"/>
            <a:ext cx="9158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teaching, forensics, research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33A538A-C32D-0585-8EA7-9D123FB1CDA6}"/>
              </a:ext>
            </a:extLst>
          </p:cNvPr>
          <p:cNvSpPr txBox="1"/>
          <p:nvPr/>
        </p:nvSpPr>
        <p:spPr>
          <a:xfrm>
            <a:off x="7052047" y="5428760"/>
            <a:ext cx="12262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other exemptions</a:t>
            </a:r>
          </a:p>
        </p:txBody>
      </p:sp>
      <p:pic>
        <p:nvPicPr>
          <p:cNvPr id="42" name="Graphic 41" descr="Scientist female with solid fill">
            <a:extLst>
              <a:ext uri="{FF2B5EF4-FFF2-40B4-BE49-F238E27FC236}">
                <a16:creationId xmlns:a16="http://schemas.microsoft.com/office/drawing/2014/main" id="{F56C5960-FDF0-CC83-0824-B88CC2BB1D1E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7453632" y="4797963"/>
            <a:ext cx="387841" cy="387841"/>
          </a:xfrm>
          <a:prstGeom prst="rect">
            <a:avLst/>
          </a:prstGeom>
        </p:spPr>
      </p:pic>
      <p:pic>
        <p:nvPicPr>
          <p:cNvPr id="44" name="Graphic 43" descr="Professor female with solid fill">
            <a:extLst>
              <a:ext uri="{FF2B5EF4-FFF2-40B4-BE49-F238E27FC236}">
                <a16:creationId xmlns:a16="http://schemas.microsoft.com/office/drawing/2014/main" id="{0C675730-A8B3-ECC7-9863-2FFDD7843237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7554505" y="4421741"/>
            <a:ext cx="387841" cy="387841"/>
          </a:xfrm>
          <a:prstGeom prst="rect">
            <a:avLst/>
          </a:prstGeom>
        </p:spPr>
      </p:pic>
      <p:pic>
        <p:nvPicPr>
          <p:cNvPr id="48" name="Graphic 47" descr="Police male with solid fill">
            <a:extLst>
              <a:ext uri="{FF2B5EF4-FFF2-40B4-BE49-F238E27FC236}">
                <a16:creationId xmlns:a16="http://schemas.microsoft.com/office/drawing/2014/main" id="{94926549-2B58-7499-D7D7-1A9AA865039C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7828642" y="4634395"/>
            <a:ext cx="387841" cy="387841"/>
          </a:xfrm>
          <a:prstGeom prst="rect">
            <a:avLst/>
          </a:prstGeom>
        </p:spPr>
      </p:pic>
      <p:pic>
        <p:nvPicPr>
          <p:cNvPr id="50" name="Picture 49" descr="Shape&#10;&#10;Description automatically generated with low confidence">
            <a:extLst>
              <a:ext uri="{FF2B5EF4-FFF2-40B4-BE49-F238E27FC236}">
                <a16:creationId xmlns:a16="http://schemas.microsoft.com/office/drawing/2014/main" id="{83EE89F1-8631-2F10-DD2F-CB952775E615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724" y="842623"/>
            <a:ext cx="672668" cy="672668"/>
          </a:xfrm>
          <a:prstGeom prst="rect">
            <a:avLst/>
          </a:prstGeom>
        </p:spPr>
      </p:pic>
      <p:pic>
        <p:nvPicPr>
          <p:cNvPr id="54" name="Picture 53" descr="Shape&#10;&#10;Description automatically generated with low confidence">
            <a:extLst>
              <a:ext uri="{FF2B5EF4-FFF2-40B4-BE49-F238E27FC236}">
                <a16:creationId xmlns:a16="http://schemas.microsoft.com/office/drawing/2014/main" id="{5253322D-C795-969E-C27F-5A57ADEB358F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124" y="5697240"/>
            <a:ext cx="980864" cy="98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922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97</TotalTime>
  <Words>725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Tw Cen MT</vt:lpstr>
      <vt:lpstr>Tw Cen MT Condensed</vt:lpstr>
      <vt:lpstr>Wingdings 3</vt:lpstr>
      <vt:lpstr>Integral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Wilcox</dc:creator>
  <cp:lastModifiedBy>Cara Wilcox</cp:lastModifiedBy>
  <cp:revision>1</cp:revision>
  <dcterms:created xsi:type="dcterms:W3CDTF">2023-04-16T17:56:28Z</dcterms:created>
  <dcterms:modified xsi:type="dcterms:W3CDTF">2023-04-16T19:35:51Z</dcterms:modified>
</cp:coreProperties>
</file>