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574DE9-ADEC-49AC-A4A5-7EFA2320D0B3}" v="3" dt="2022-06-05T18:52:15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9C574DE9-ADEC-49AC-A4A5-7EFA2320D0B3}"/>
    <pc:docChg chg="modSld">
      <pc:chgData name="Cara Wilcox" userId="f7eeacaac59bc5af" providerId="LiveId" clId="{9C574DE9-ADEC-49AC-A4A5-7EFA2320D0B3}" dt="2022-06-05T18:52:15.819" v="22" actId="5736"/>
      <pc:docMkLst>
        <pc:docMk/>
      </pc:docMkLst>
      <pc:sldChg chg="addSp modSp mod">
        <pc:chgData name="Cara Wilcox" userId="f7eeacaac59bc5af" providerId="LiveId" clId="{9C574DE9-ADEC-49AC-A4A5-7EFA2320D0B3}" dt="2022-06-05T18:52:15.819" v="22" actId="5736"/>
        <pc:sldMkLst>
          <pc:docMk/>
          <pc:sldMk cId="2307618172" sldId="256"/>
        </pc:sldMkLst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6" creationId="{1103A96C-BB70-40DD-0585-968BB063D3AA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9" creationId="{964B16E2-E5F2-D7B0-ECCF-88E668E6945D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0" creationId="{62C09EBC-06D3-8415-8BB2-9787BA35A47C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1" creationId="{13666640-45CC-FCE5-EB5E-CA0E75AAAF01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2" creationId="{B40E59FC-DA6A-C163-22F7-CA53895077D9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3" creationId="{A7B43D7D-5CBD-2863-A3A6-3005DABE1A98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4" creationId="{56428E26-B445-CFAB-A0D1-6BBDDCF66758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5" creationId="{9214A46E-83D4-4060-A4DE-D7A19061EC4D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6" creationId="{3C2B4650-1DA4-B38B-0FB0-B0CEDEB27FDF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7" creationId="{98CECA2E-BB53-D8B0-967F-93CF77A12CFF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8" creationId="{36F6D8C1-330B-9D07-FEA3-DD3A3D357D88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19" creationId="{6F1C938F-031E-91A0-2F6D-AFEA1E2895E7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21" creationId="{F4B8CC91-8F73-6D46-106C-F38DECFC97FF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22" creationId="{E96B6EAC-D0C3-9624-3F5D-97394875FED6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23" creationId="{8DE2A56C-91FF-CE10-C804-F2101DAFEFA7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25" creationId="{66C9B716-811D-98AE-D04B-76B73162A09E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26" creationId="{947E7068-88C2-2E14-3695-2D4D39385972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31" creationId="{C38B0C32-131A-1BE1-CFB4-7D25ACD564A4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32" creationId="{2CF1B4DF-CF14-FFBA-0C0C-BD5EEA753D70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33" creationId="{CF985891-D207-01E8-9722-B55290B98A47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34" creationId="{C6A25260-5FAB-64F6-1212-7F001AE2FE1A}"/>
          </ac:spMkLst>
        </pc:spChg>
        <pc:spChg chg="mod">
          <ac:chgData name="Cara Wilcox" userId="f7eeacaac59bc5af" providerId="LiveId" clId="{9C574DE9-ADEC-49AC-A4A5-7EFA2320D0B3}" dt="2022-06-05T18:52:15.819" v="22" actId="5736"/>
          <ac:spMkLst>
            <pc:docMk/>
            <pc:sldMk cId="2307618172" sldId="256"/>
            <ac:spMk id="35" creationId="{39733813-484E-6806-5056-AF4F564CFB3D}"/>
          </ac:spMkLst>
        </pc:spChg>
        <pc:graphicFrameChg chg="mod">
          <ac:chgData name="Cara Wilcox" userId="f7eeacaac59bc5af" providerId="LiveId" clId="{9C574DE9-ADEC-49AC-A4A5-7EFA2320D0B3}" dt="2022-06-05T18:52:15.819" v="22" actId="5736"/>
          <ac:graphicFrameMkLst>
            <pc:docMk/>
            <pc:sldMk cId="2307618172" sldId="256"/>
            <ac:graphicFrameMk id="30" creationId="{CFDA0CE7-B118-7C3A-9A00-D8151F86FEAB}"/>
          </ac:graphicFrameMkLst>
        </pc:graphicFrameChg>
        <pc:picChg chg="add mod">
          <ac:chgData name="Cara Wilcox" userId="f7eeacaac59bc5af" providerId="LiveId" clId="{9C574DE9-ADEC-49AC-A4A5-7EFA2320D0B3}" dt="2022-06-05T18:52:15.819" v="22" actId="5736"/>
          <ac:picMkLst>
            <pc:docMk/>
            <pc:sldMk cId="2307618172" sldId="256"/>
            <ac:picMk id="27" creationId="{1C6C74EC-6AF0-FC6D-F726-DD2FE35D55E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70A689-FD50-4F94-ADDC-D9A24F6ECAE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7280FE6-24F5-4B26-A52F-ECB860F13D1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Medical Devices</a:t>
          </a:r>
        </a:p>
      </dgm:t>
    </dgm:pt>
    <dgm:pt modelId="{6F15873D-8BF1-4A67-AA96-928DD8159CDB}" type="parTrans" cxnId="{075C7936-447F-42FC-9F94-3047F0DADF26}">
      <dgm:prSet/>
      <dgm:spPr/>
      <dgm:t>
        <a:bodyPr/>
        <a:lstStyle/>
        <a:p>
          <a:endParaRPr lang="en-US"/>
        </a:p>
      </dgm:t>
    </dgm:pt>
    <dgm:pt modelId="{2AA90803-EBB5-4C38-B8A3-B3B9C19950F0}" type="sibTrans" cxnId="{075C7936-447F-42FC-9F94-3047F0DADF26}">
      <dgm:prSet/>
      <dgm:spPr/>
      <dgm:t>
        <a:bodyPr/>
        <a:lstStyle/>
        <a:p>
          <a:endParaRPr lang="en-US"/>
        </a:p>
      </dgm:t>
    </dgm:pt>
    <dgm:pt modelId="{2F3461CC-D042-4AA3-BB60-D5A1EDBAC5FD}">
      <dgm:prSet phldrT="[Text]"/>
      <dgm:spPr>
        <a:solidFill>
          <a:schemeClr val="accent2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A – Devices for Administration, Withdrawal and Collection</a:t>
          </a:r>
        </a:p>
      </dgm:t>
    </dgm:pt>
    <dgm:pt modelId="{43319B8E-6E7A-42C0-BEC5-A2F819A90E23}" type="parTrans" cxnId="{C8801CAA-5581-451C-A41B-AB85F54282E0}">
      <dgm:prSet/>
      <dgm:spPr/>
      <dgm:t>
        <a:bodyPr/>
        <a:lstStyle/>
        <a:p>
          <a:endParaRPr lang="en-US"/>
        </a:p>
      </dgm:t>
    </dgm:pt>
    <dgm:pt modelId="{4BBC1EC0-A37E-40FF-A509-1EFF18040283}" type="sibTrans" cxnId="{C8801CAA-5581-451C-A41B-AB85F54282E0}">
      <dgm:prSet/>
      <dgm:spPr/>
      <dgm:t>
        <a:bodyPr/>
        <a:lstStyle/>
        <a:p>
          <a:endParaRPr lang="en-US"/>
        </a:p>
      </dgm:t>
    </dgm:pt>
    <dgm:pt modelId="{DCBFF440-A9BF-4004-97E5-C0FABD355FBE}">
      <dgm:prSet phldrT="[Text]"/>
      <dgm:spPr>
        <a:solidFill>
          <a:schemeClr val="accent2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b="1" dirty="0"/>
            <a:t>B</a:t>
          </a:r>
          <a:r>
            <a:rPr lang="en-US" dirty="0"/>
            <a:t> – </a:t>
          </a:r>
          <a:r>
            <a:rPr lang="en-US" dirty="0" err="1"/>
            <a:t>Haematology</a:t>
          </a:r>
          <a:r>
            <a:rPr lang="en-US" dirty="0"/>
            <a:t> and </a:t>
          </a:r>
          <a:r>
            <a:rPr lang="en-US" dirty="0" err="1"/>
            <a:t>Hemotransfusion</a:t>
          </a:r>
          <a:r>
            <a:rPr lang="en-US" dirty="0"/>
            <a:t> Devices</a:t>
          </a:r>
        </a:p>
      </dgm:t>
    </dgm:pt>
    <dgm:pt modelId="{CB285086-905D-4DE0-9C64-A2A423BA7A7A}" type="parTrans" cxnId="{9E266068-1C46-4591-959B-C060FE723C03}">
      <dgm:prSet/>
      <dgm:spPr/>
      <dgm:t>
        <a:bodyPr/>
        <a:lstStyle/>
        <a:p>
          <a:endParaRPr lang="en-US"/>
        </a:p>
      </dgm:t>
    </dgm:pt>
    <dgm:pt modelId="{8E0DA31B-AFC0-474F-8B96-574659405020}" type="sibTrans" cxnId="{9E266068-1C46-4591-959B-C060FE723C03}">
      <dgm:prSet/>
      <dgm:spPr/>
      <dgm:t>
        <a:bodyPr/>
        <a:lstStyle/>
        <a:p>
          <a:endParaRPr lang="en-US"/>
        </a:p>
      </dgm:t>
    </dgm:pt>
    <dgm:pt modelId="{F5FFFDD8-50A1-46DD-A019-7D0D5D6F38B8}">
      <dgm:prSet phldrT="[Text]"/>
      <dgm:spPr>
        <a:solidFill>
          <a:schemeClr val="accent4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B01 – Blood Bags and Kits</a:t>
          </a:r>
        </a:p>
      </dgm:t>
    </dgm:pt>
    <dgm:pt modelId="{01BC946B-E9C7-4791-97B7-E8E7564489D9}" type="parTrans" cxnId="{1A9DA3D6-5BC9-48CE-97A5-D47649AC4C57}">
      <dgm:prSet/>
      <dgm:spPr/>
      <dgm:t>
        <a:bodyPr/>
        <a:lstStyle/>
        <a:p>
          <a:endParaRPr lang="en-US"/>
        </a:p>
      </dgm:t>
    </dgm:pt>
    <dgm:pt modelId="{69BC2920-FF94-4AB6-90CF-8FEA276B4999}" type="sibTrans" cxnId="{1A9DA3D6-5BC9-48CE-97A5-D47649AC4C57}">
      <dgm:prSet/>
      <dgm:spPr/>
      <dgm:t>
        <a:bodyPr/>
        <a:lstStyle/>
        <a:p>
          <a:endParaRPr lang="en-US"/>
        </a:p>
      </dgm:t>
    </dgm:pt>
    <dgm:pt modelId="{830B113A-65C3-4DDA-AAE0-DC9A7308D684}">
      <dgm:prSet phldrT="[Text]"/>
      <dgm:spPr>
        <a:solidFill>
          <a:schemeClr val="accent4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b="1" dirty="0"/>
            <a:t>B02</a:t>
          </a:r>
          <a:r>
            <a:rPr lang="en-US" dirty="0"/>
            <a:t> – Blood Filters</a:t>
          </a:r>
        </a:p>
      </dgm:t>
    </dgm:pt>
    <dgm:pt modelId="{7FCFBF2C-97BF-4B3D-9A74-11921F435130}" type="parTrans" cxnId="{3D3FA637-DCE5-45D6-A6C0-83AF30CD185B}">
      <dgm:prSet/>
      <dgm:spPr/>
      <dgm:t>
        <a:bodyPr/>
        <a:lstStyle/>
        <a:p>
          <a:endParaRPr lang="en-US"/>
        </a:p>
      </dgm:t>
    </dgm:pt>
    <dgm:pt modelId="{A12EB736-5DD0-4CAE-A02E-F711945001C8}" type="sibTrans" cxnId="{3D3FA637-DCE5-45D6-A6C0-83AF30CD185B}">
      <dgm:prSet/>
      <dgm:spPr/>
      <dgm:t>
        <a:bodyPr/>
        <a:lstStyle/>
        <a:p>
          <a:endParaRPr lang="en-US"/>
        </a:p>
      </dgm:t>
    </dgm:pt>
    <dgm:pt modelId="{DF4831BE-C31B-4174-9081-52998634CAE6}">
      <dgm:prSet phldrT="[Text]"/>
      <dgm:spPr>
        <a:solidFill>
          <a:schemeClr val="accent6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B0201 – Leukoreduction Filters</a:t>
          </a:r>
        </a:p>
      </dgm:t>
    </dgm:pt>
    <dgm:pt modelId="{4932D4DC-3E01-4189-90C2-54573751FAE9}" type="parTrans" cxnId="{AB399634-4313-4B08-96D1-99121AFF0096}">
      <dgm:prSet/>
      <dgm:spPr/>
      <dgm:t>
        <a:bodyPr/>
        <a:lstStyle/>
        <a:p>
          <a:endParaRPr lang="en-US"/>
        </a:p>
      </dgm:t>
    </dgm:pt>
    <dgm:pt modelId="{49ADE34F-E30F-4635-985B-27C1BF7E1F66}" type="sibTrans" cxnId="{AB399634-4313-4B08-96D1-99121AFF0096}">
      <dgm:prSet/>
      <dgm:spPr/>
      <dgm:t>
        <a:bodyPr/>
        <a:lstStyle/>
        <a:p>
          <a:endParaRPr lang="en-US"/>
        </a:p>
      </dgm:t>
    </dgm:pt>
    <dgm:pt modelId="{C2794BC7-57B8-4FEB-B779-C079F6A00637}">
      <dgm:prSet phldrT="[Text]"/>
      <dgm:spPr>
        <a:solidFill>
          <a:schemeClr val="accent6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b="1" dirty="0"/>
            <a:t>B0202</a:t>
          </a:r>
          <a:r>
            <a:rPr lang="en-US" dirty="0"/>
            <a:t> – Massive </a:t>
          </a:r>
          <a:r>
            <a:rPr lang="en-US" dirty="0" err="1"/>
            <a:t>Transfust</a:t>
          </a:r>
          <a:r>
            <a:rPr lang="en-US" dirty="0"/>
            <a:t> on Therapy Filters (for 40 micron </a:t>
          </a:r>
          <a:r>
            <a:rPr lang="en-US" dirty="0" err="1"/>
            <a:t>micoraggregates</a:t>
          </a:r>
          <a:endParaRPr lang="en-US" dirty="0"/>
        </a:p>
      </dgm:t>
    </dgm:pt>
    <dgm:pt modelId="{46F608A4-F508-4A95-B8CA-B0DE70576A33}" type="parTrans" cxnId="{4E2F265C-C2C3-4DE4-BD89-3F6C4CB2DDF7}">
      <dgm:prSet/>
      <dgm:spPr/>
      <dgm:t>
        <a:bodyPr/>
        <a:lstStyle/>
        <a:p>
          <a:endParaRPr lang="en-US"/>
        </a:p>
      </dgm:t>
    </dgm:pt>
    <dgm:pt modelId="{D17DAEA7-C6E2-4072-9B2C-649608FEBC16}" type="sibTrans" cxnId="{4E2F265C-C2C3-4DE4-BD89-3F6C4CB2DDF7}">
      <dgm:prSet/>
      <dgm:spPr/>
      <dgm:t>
        <a:bodyPr/>
        <a:lstStyle/>
        <a:p>
          <a:endParaRPr lang="en-US"/>
        </a:p>
      </dgm:t>
    </dgm:pt>
    <dgm:pt modelId="{8FAB4B69-DD8C-4E66-BDE2-E3BED18A85D0}">
      <dgm:prSet phldrT="[Text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b="1" dirty="0"/>
            <a:t>B020201</a:t>
          </a:r>
          <a:r>
            <a:rPr lang="en-US" dirty="0"/>
            <a:t> – Massive Transfusion Therapy Filters, with transfusion controller</a:t>
          </a:r>
        </a:p>
      </dgm:t>
    </dgm:pt>
    <dgm:pt modelId="{B76B3403-37FB-4481-ACF4-03BAEE3719B0}" type="parTrans" cxnId="{23C24A62-B739-45CE-A83C-029FD684984B}">
      <dgm:prSet/>
      <dgm:spPr/>
      <dgm:t>
        <a:bodyPr/>
        <a:lstStyle/>
        <a:p>
          <a:endParaRPr lang="en-US"/>
        </a:p>
      </dgm:t>
    </dgm:pt>
    <dgm:pt modelId="{A932E6E4-B502-43F2-812B-8BF042F5B104}" type="sibTrans" cxnId="{23C24A62-B739-45CE-A83C-029FD684984B}">
      <dgm:prSet/>
      <dgm:spPr/>
      <dgm:t>
        <a:bodyPr/>
        <a:lstStyle/>
        <a:p>
          <a:endParaRPr lang="en-US"/>
        </a:p>
      </dgm:t>
    </dgm:pt>
    <dgm:pt modelId="{0D90C11A-A3FF-4674-8C13-3510FFE206B8}">
      <dgm:prSet phldrT="[Text]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B020202 – Massive Transfusion Therapy Filters, w/o transfusion controller</a:t>
          </a:r>
        </a:p>
      </dgm:t>
    </dgm:pt>
    <dgm:pt modelId="{C61EBA9A-BF7A-4B1E-B08E-8DE029C535B8}" type="parTrans" cxnId="{ED625774-52AE-4B54-9083-44EB9E81A66B}">
      <dgm:prSet/>
      <dgm:spPr/>
      <dgm:t>
        <a:bodyPr/>
        <a:lstStyle/>
        <a:p>
          <a:endParaRPr lang="en-US"/>
        </a:p>
      </dgm:t>
    </dgm:pt>
    <dgm:pt modelId="{6F722E3B-3F03-40B4-9018-013205118C0F}" type="sibTrans" cxnId="{ED625774-52AE-4B54-9083-44EB9E81A66B}">
      <dgm:prSet/>
      <dgm:spPr/>
      <dgm:t>
        <a:bodyPr/>
        <a:lstStyle/>
        <a:p>
          <a:endParaRPr lang="en-US"/>
        </a:p>
      </dgm:t>
    </dgm:pt>
    <dgm:pt modelId="{1F60C552-7AF0-4B96-999A-E2638E76C4C8}">
      <dgm:prSet phldrT="[Text]"/>
      <dgm:spPr>
        <a:solidFill>
          <a:schemeClr val="accent6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B0280 – Blood Filters – Accessories</a:t>
          </a:r>
        </a:p>
      </dgm:t>
    </dgm:pt>
    <dgm:pt modelId="{7ED3B557-1DDD-4681-A200-3BA8448AA90B}" type="parTrans" cxnId="{AF6B2975-541B-4180-9686-8C0D2FCE595F}">
      <dgm:prSet/>
      <dgm:spPr/>
      <dgm:t>
        <a:bodyPr/>
        <a:lstStyle/>
        <a:p>
          <a:endParaRPr lang="en-US"/>
        </a:p>
      </dgm:t>
    </dgm:pt>
    <dgm:pt modelId="{01E7BB70-2E46-448A-9397-DFEBF686EACD}" type="sibTrans" cxnId="{AF6B2975-541B-4180-9686-8C0D2FCE595F}">
      <dgm:prSet/>
      <dgm:spPr/>
      <dgm:t>
        <a:bodyPr/>
        <a:lstStyle/>
        <a:p>
          <a:endParaRPr lang="en-US"/>
        </a:p>
      </dgm:t>
    </dgm:pt>
    <dgm:pt modelId="{50DEA83B-E4CE-45BF-9BD1-84647CD73DDD}">
      <dgm:prSet phldrT="[Text]"/>
      <dgm:spPr>
        <a:solidFill>
          <a:schemeClr val="accent6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/>
            <a:t>B0299  –Blood Filters - Other</a:t>
          </a:r>
        </a:p>
      </dgm:t>
    </dgm:pt>
    <dgm:pt modelId="{AE8B97BD-708A-4C0D-AD56-2FA0F3BFE3E2}" type="parTrans" cxnId="{136B3BE7-F17D-4CBB-9E0C-2ABAC44BB961}">
      <dgm:prSet/>
      <dgm:spPr/>
      <dgm:t>
        <a:bodyPr/>
        <a:lstStyle/>
        <a:p>
          <a:endParaRPr lang="en-US"/>
        </a:p>
      </dgm:t>
    </dgm:pt>
    <dgm:pt modelId="{F028AED8-DE18-4E70-B680-2D33C4E63ACF}" type="sibTrans" cxnId="{136B3BE7-F17D-4CBB-9E0C-2ABAC44BB961}">
      <dgm:prSet/>
      <dgm:spPr/>
      <dgm:t>
        <a:bodyPr/>
        <a:lstStyle/>
        <a:p>
          <a:endParaRPr lang="en-US"/>
        </a:p>
      </dgm:t>
    </dgm:pt>
    <dgm:pt modelId="{C6CCF3E9-D90B-477C-85C9-697048410173}" type="pres">
      <dgm:prSet presAssocID="{CB70A689-FD50-4F94-ADDC-D9A24F6ECAE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CE3C6C4-5ED8-432F-960C-30C4AFA3ADFC}" type="pres">
      <dgm:prSet presAssocID="{D7280FE6-24F5-4B26-A52F-ECB860F13D11}" presName="root1" presStyleCnt="0"/>
      <dgm:spPr/>
    </dgm:pt>
    <dgm:pt modelId="{DA6FB1C0-6939-4AE0-B183-41F1CF51F3D1}" type="pres">
      <dgm:prSet presAssocID="{D7280FE6-24F5-4B26-A52F-ECB860F13D11}" presName="LevelOneTextNode" presStyleLbl="node0" presStyleIdx="0" presStyleCnt="1">
        <dgm:presLayoutVars>
          <dgm:chPref val="3"/>
        </dgm:presLayoutVars>
      </dgm:prSet>
      <dgm:spPr/>
    </dgm:pt>
    <dgm:pt modelId="{900F9DD3-5ABB-4C40-98FD-E1E9FCA4033A}" type="pres">
      <dgm:prSet presAssocID="{D7280FE6-24F5-4B26-A52F-ECB860F13D11}" presName="level2hierChild" presStyleCnt="0"/>
      <dgm:spPr/>
    </dgm:pt>
    <dgm:pt modelId="{0FAF5FC9-7E9F-4F0A-A2B0-7040D51FD7FC}" type="pres">
      <dgm:prSet presAssocID="{43319B8E-6E7A-42C0-BEC5-A2F819A90E23}" presName="conn2-1" presStyleLbl="parChTrans1D2" presStyleIdx="0" presStyleCnt="2"/>
      <dgm:spPr/>
    </dgm:pt>
    <dgm:pt modelId="{EAE1923A-1FAD-4569-A1DD-80101D6D4DA2}" type="pres">
      <dgm:prSet presAssocID="{43319B8E-6E7A-42C0-BEC5-A2F819A90E23}" presName="connTx" presStyleLbl="parChTrans1D2" presStyleIdx="0" presStyleCnt="2"/>
      <dgm:spPr/>
    </dgm:pt>
    <dgm:pt modelId="{1D36C033-494B-47F8-8AC1-B0E938436C9D}" type="pres">
      <dgm:prSet presAssocID="{2F3461CC-D042-4AA3-BB60-D5A1EDBAC5FD}" presName="root2" presStyleCnt="0"/>
      <dgm:spPr/>
    </dgm:pt>
    <dgm:pt modelId="{361117BA-9FD2-4EB9-9914-951445153DCC}" type="pres">
      <dgm:prSet presAssocID="{2F3461CC-D042-4AA3-BB60-D5A1EDBAC5FD}" presName="LevelTwoTextNode" presStyleLbl="node2" presStyleIdx="0" presStyleCnt="2">
        <dgm:presLayoutVars>
          <dgm:chPref val="3"/>
        </dgm:presLayoutVars>
      </dgm:prSet>
      <dgm:spPr/>
    </dgm:pt>
    <dgm:pt modelId="{5061ECE5-89A0-48ED-A276-49783450010A}" type="pres">
      <dgm:prSet presAssocID="{2F3461CC-D042-4AA3-BB60-D5A1EDBAC5FD}" presName="level3hierChild" presStyleCnt="0"/>
      <dgm:spPr/>
    </dgm:pt>
    <dgm:pt modelId="{E6478743-F489-4D86-8276-250B9F0D236E}" type="pres">
      <dgm:prSet presAssocID="{CB285086-905D-4DE0-9C64-A2A423BA7A7A}" presName="conn2-1" presStyleLbl="parChTrans1D2" presStyleIdx="1" presStyleCnt="2"/>
      <dgm:spPr/>
    </dgm:pt>
    <dgm:pt modelId="{BC7E7354-D965-496D-992B-637AF93B9A76}" type="pres">
      <dgm:prSet presAssocID="{CB285086-905D-4DE0-9C64-A2A423BA7A7A}" presName="connTx" presStyleLbl="parChTrans1D2" presStyleIdx="1" presStyleCnt="2"/>
      <dgm:spPr/>
    </dgm:pt>
    <dgm:pt modelId="{129F243A-AF57-47BC-B463-D71D20DC95FA}" type="pres">
      <dgm:prSet presAssocID="{DCBFF440-A9BF-4004-97E5-C0FABD355FBE}" presName="root2" presStyleCnt="0"/>
      <dgm:spPr/>
    </dgm:pt>
    <dgm:pt modelId="{B1F935E4-9BAA-4F2D-B55D-D1E9F04D9DD2}" type="pres">
      <dgm:prSet presAssocID="{DCBFF440-A9BF-4004-97E5-C0FABD355FBE}" presName="LevelTwoTextNode" presStyleLbl="node2" presStyleIdx="1" presStyleCnt="2">
        <dgm:presLayoutVars>
          <dgm:chPref val="3"/>
        </dgm:presLayoutVars>
      </dgm:prSet>
      <dgm:spPr/>
    </dgm:pt>
    <dgm:pt modelId="{8CB99EDF-5B2C-4FB4-88F4-9F51951D8DD6}" type="pres">
      <dgm:prSet presAssocID="{DCBFF440-A9BF-4004-97E5-C0FABD355FBE}" presName="level3hierChild" presStyleCnt="0"/>
      <dgm:spPr/>
    </dgm:pt>
    <dgm:pt modelId="{A95005DF-2124-4AEC-96EF-8F9925FA96E1}" type="pres">
      <dgm:prSet presAssocID="{01BC946B-E9C7-4791-97B7-E8E7564489D9}" presName="conn2-1" presStyleLbl="parChTrans1D3" presStyleIdx="0" presStyleCnt="2"/>
      <dgm:spPr/>
    </dgm:pt>
    <dgm:pt modelId="{96B8744E-BD38-43CF-8EE5-CB76351F3685}" type="pres">
      <dgm:prSet presAssocID="{01BC946B-E9C7-4791-97B7-E8E7564489D9}" presName="connTx" presStyleLbl="parChTrans1D3" presStyleIdx="0" presStyleCnt="2"/>
      <dgm:spPr/>
    </dgm:pt>
    <dgm:pt modelId="{1E353CB8-2EAE-4024-A8A9-FC112E689E55}" type="pres">
      <dgm:prSet presAssocID="{F5FFFDD8-50A1-46DD-A019-7D0D5D6F38B8}" presName="root2" presStyleCnt="0"/>
      <dgm:spPr/>
    </dgm:pt>
    <dgm:pt modelId="{F3042CFD-34DD-40F8-9A54-C15FFA4250CB}" type="pres">
      <dgm:prSet presAssocID="{F5FFFDD8-50A1-46DD-A019-7D0D5D6F38B8}" presName="LevelTwoTextNode" presStyleLbl="node3" presStyleIdx="0" presStyleCnt="2">
        <dgm:presLayoutVars>
          <dgm:chPref val="3"/>
        </dgm:presLayoutVars>
      </dgm:prSet>
      <dgm:spPr/>
    </dgm:pt>
    <dgm:pt modelId="{AF7DB2A0-B733-4862-A549-BDF1ED46CBC9}" type="pres">
      <dgm:prSet presAssocID="{F5FFFDD8-50A1-46DD-A019-7D0D5D6F38B8}" presName="level3hierChild" presStyleCnt="0"/>
      <dgm:spPr/>
    </dgm:pt>
    <dgm:pt modelId="{424A4B0B-D9B4-41D4-B9B6-5806DE1A31FC}" type="pres">
      <dgm:prSet presAssocID="{7FCFBF2C-97BF-4B3D-9A74-11921F435130}" presName="conn2-1" presStyleLbl="parChTrans1D3" presStyleIdx="1" presStyleCnt="2"/>
      <dgm:spPr/>
    </dgm:pt>
    <dgm:pt modelId="{D7557D99-D948-4349-BDAE-F2C417BC1B84}" type="pres">
      <dgm:prSet presAssocID="{7FCFBF2C-97BF-4B3D-9A74-11921F435130}" presName="connTx" presStyleLbl="parChTrans1D3" presStyleIdx="1" presStyleCnt="2"/>
      <dgm:spPr/>
    </dgm:pt>
    <dgm:pt modelId="{A96772FD-E431-4469-8477-436F4B419E22}" type="pres">
      <dgm:prSet presAssocID="{830B113A-65C3-4DDA-AAE0-DC9A7308D684}" presName="root2" presStyleCnt="0"/>
      <dgm:spPr/>
    </dgm:pt>
    <dgm:pt modelId="{82B4A9D1-5AFD-479B-BE45-8B0C49E61ABC}" type="pres">
      <dgm:prSet presAssocID="{830B113A-65C3-4DDA-AAE0-DC9A7308D684}" presName="LevelTwoTextNode" presStyleLbl="node3" presStyleIdx="1" presStyleCnt="2">
        <dgm:presLayoutVars>
          <dgm:chPref val="3"/>
        </dgm:presLayoutVars>
      </dgm:prSet>
      <dgm:spPr/>
    </dgm:pt>
    <dgm:pt modelId="{72C8761A-651B-4823-8030-2D4A08FE9E6D}" type="pres">
      <dgm:prSet presAssocID="{830B113A-65C3-4DDA-AAE0-DC9A7308D684}" presName="level3hierChild" presStyleCnt="0"/>
      <dgm:spPr/>
    </dgm:pt>
    <dgm:pt modelId="{CFA01CBC-8F0B-44E1-83B4-72D76BDFD708}" type="pres">
      <dgm:prSet presAssocID="{4932D4DC-3E01-4189-90C2-54573751FAE9}" presName="conn2-1" presStyleLbl="parChTrans1D4" presStyleIdx="0" presStyleCnt="6"/>
      <dgm:spPr/>
    </dgm:pt>
    <dgm:pt modelId="{B70342AD-EE6E-4F66-BA37-15FC90170EA5}" type="pres">
      <dgm:prSet presAssocID="{4932D4DC-3E01-4189-90C2-54573751FAE9}" presName="connTx" presStyleLbl="parChTrans1D4" presStyleIdx="0" presStyleCnt="6"/>
      <dgm:spPr/>
    </dgm:pt>
    <dgm:pt modelId="{19EC315C-91C2-4393-9BFE-A9BB183E2473}" type="pres">
      <dgm:prSet presAssocID="{DF4831BE-C31B-4174-9081-52998634CAE6}" presName="root2" presStyleCnt="0"/>
      <dgm:spPr/>
    </dgm:pt>
    <dgm:pt modelId="{D4F53E75-6356-4A7D-851B-529903EA4408}" type="pres">
      <dgm:prSet presAssocID="{DF4831BE-C31B-4174-9081-52998634CAE6}" presName="LevelTwoTextNode" presStyleLbl="node4" presStyleIdx="0" presStyleCnt="6">
        <dgm:presLayoutVars>
          <dgm:chPref val="3"/>
        </dgm:presLayoutVars>
      </dgm:prSet>
      <dgm:spPr/>
    </dgm:pt>
    <dgm:pt modelId="{2228120E-8D51-4801-80F7-44EEE0398946}" type="pres">
      <dgm:prSet presAssocID="{DF4831BE-C31B-4174-9081-52998634CAE6}" presName="level3hierChild" presStyleCnt="0"/>
      <dgm:spPr/>
    </dgm:pt>
    <dgm:pt modelId="{778A0678-6B8A-40F2-BC12-05700830B3F8}" type="pres">
      <dgm:prSet presAssocID="{46F608A4-F508-4A95-B8CA-B0DE70576A33}" presName="conn2-1" presStyleLbl="parChTrans1D4" presStyleIdx="1" presStyleCnt="6"/>
      <dgm:spPr/>
    </dgm:pt>
    <dgm:pt modelId="{28B1D7CE-6B68-4A0E-89C4-CC61E234BEBA}" type="pres">
      <dgm:prSet presAssocID="{46F608A4-F508-4A95-B8CA-B0DE70576A33}" presName="connTx" presStyleLbl="parChTrans1D4" presStyleIdx="1" presStyleCnt="6"/>
      <dgm:spPr/>
    </dgm:pt>
    <dgm:pt modelId="{72906195-64F2-48AC-90D7-593D419323CE}" type="pres">
      <dgm:prSet presAssocID="{C2794BC7-57B8-4FEB-B779-C079F6A00637}" presName="root2" presStyleCnt="0"/>
      <dgm:spPr/>
    </dgm:pt>
    <dgm:pt modelId="{6D6614B6-25C7-444F-AE05-61BFA9FB01DE}" type="pres">
      <dgm:prSet presAssocID="{C2794BC7-57B8-4FEB-B779-C079F6A00637}" presName="LevelTwoTextNode" presStyleLbl="node4" presStyleIdx="1" presStyleCnt="6">
        <dgm:presLayoutVars>
          <dgm:chPref val="3"/>
        </dgm:presLayoutVars>
      </dgm:prSet>
      <dgm:spPr/>
    </dgm:pt>
    <dgm:pt modelId="{7768EACA-CC6E-48A7-9540-78F9DD366374}" type="pres">
      <dgm:prSet presAssocID="{C2794BC7-57B8-4FEB-B779-C079F6A00637}" presName="level3hierChild" presStyleCnt="0"/>
      <dgm:spPr/>
    </dgm:pt>
    <dgm:pt modelId="{3D6741FC-4723-41CE-9BD7-904DAE373DCF}" type="pres">
      <dgm:prSet presAssocID="{B76B3403-37FB-4481-ACF4-03BAEE3719B0}" presName="conn2-1" presStyleLbl="parChTrans1D4" presStyleIdx="2" presStyleCnt="6"/>
      <dgm:spPr/>
    </dgm:pt>
    <dgm:pt modelId="{BB3A7347-A1FD-4D8E-8C3B-156D8962ED96}" type="pres">
      <dgm:prSet presAssocID="{B76B3403-37FB-4481-ACF4-03BAEE3719B0}" presName="connTx" presStyleLbl="parChTrans1D4" presStyleIdx="2" presStyleCnt="6"/>
      <dgm:spPr/>
    </dgm:pt>
    <dgm:pt modelId="{E0814A1C-4A1C-4E3A-93A4-E89F09D8A55F}" type="pres">
      <dgm:prSet presAssocID="{8FAB4B69-DD8C-4E66-BDE2-E3BED18A85D0}" presName="root2" presStyleCnt="0"/>
      <dgm:spPr/>
    </dgm:pt>
    <dgm:pt modelId="{C6819CB8-1EF3-4E1D-BF6E-DFE20C6C0371}" type="pres">
      <dgm:prSet presAssocID="{8FAB4B69-DD8C-4E66-BDE2-E3BED18A85D0}" presName="LevelTwoTextNode" presStyleLbl="node4" presStyleIdx="2" presStyleCnt="6" custScaleX="119855">
        <dgm:presLayoutVars>
          <dgm:chPref val="3"/>
        </dgm:presLayoutVars>
      </dgm:prSet>
      <dgm:spPr/>
    </dgm:pt>
    <dgm:pt modelId="{50D37948-BBF4-4823-9DD9-A38DBB4C178F}" type="pres">
      <dgm:prSet presAssocID="{8FAB4B69-DD8C-4E66-BDE2-E3BED18A85D0}" presName="level3hierChild" presStyleCnt="0"/>
      <dgm:spPr/>
    </dgm:pt>
    <dgm:pt modelId="{7E1E93C0-88E3-4C59-B4A1-9E25BB4CC71B}" type="pres">
      <dgm:prSet presAssocID="{C61EBA9A-BF7A-4B1E-B08E-8DE029C535B8}" presName="conn2-1" presStyleLbl="parChTrans1D4" presStyleIdx="3" presStyleCnt="6"/>
      <dgm:spPr/>
    </dgm:pt>
    <dgm:pt modelId="{DD8E1C15-FB32-438B-9BDF-B0F2FEFE024C}" type="pres">
      <dgm:prSet presAssocID="{C61EBA9A-BF7A-4B1E-B08E-8DE029C535B8}" presName="connTx" presStyleLbl="parChTrans1D4" presStyleIdx="3" presStyleCnt="6"/>
      <dgm:spPr/>
    </dgm:pt>
    <dgm:pt modelId="{C3ADE3F1-4750-4347-8C1E-5C3618AF64C3}" type="pres">
      <dgm:prSet presAssocID="{0D90C11A-A3FF-4674-8C13-3510FFE206B8}" presName="root2" presStyleCnt="0"/>
      <dgm:spPr/>
    </dgm:pt>
    <dgm:pt modelId="{B80C5D2E-111F-4521-A02E-DC815872E1E7}" type="pres">
      <dgm:prSet presAssocID="{0D90C11A-A3FF-4674-8C13-3510FFE206B8}" presName="LevelTwoTextNode" presStyleLbl="node4" presStyleIdx="3" presStyleCnt="6" custScaleX="120117">
        <dgm:presLayoutVars>
          <dgm:chPref val="3"/>
        </dgm:presLayoutVars>
      </dgm:prSet>
      <dgm:spPr/>
    </dgm:pt>
    <dgm:pt modelId="{8854FF3A-91E1-4226-9FC1-56DF8460E77A}" type="pres">
      <dgm:prSet presAssocID="{0D90C11A-A3FF-4674-8C13-3510FFE206B8}" presName="level3hierChild" presStyleCnt="0"/>
      <dgm:spPr/>
    </dgm:pt>
    <dgm:pt modelId="{A23A7D85-2CBA-4BB8-9BAA-7DA6386BDAEB}" type="pres">
      <dgm:prSet presAssocID="{7ED3B557-1DDD-4681-A200-3BA8448AA90B}" presName="conn2-1" presStyleLbl="parChTrans1D4" presStyleIdx="4" presStyleCnt="6"/>
      <dgm:spPr/>
    </dgm:pt>
    <dgm:pt modelId="{C4ABF277-078D-4598-A5AA-3DD452F91281}" type="pres">
      <dgm:prSet presAssocID="{7ED3B557-1DDD-4681-A200-3BA8448AA90B}" presName="connTx" presStyleLbl="parChTrans1D4" presStyleIdx="4" presStyleCnt="6"/>
      <dgm:spPr/>
    </dgm:pt>
    <dgm:pt modelId="{839B3028-F1D3-4DA7-AA36-E2EBFB65ECEE}" type="pres">
      <dgm:prSet presAssocID="{1F60C552-7AF0-4B96-999A-E2638E76C4C8}" presName="root2" presStyleCnt="0"/>
      <dgm:spPr/>
    </dgm:pt>
    <dgm:pt modelId="{832124EE-D639-47C7-A2E9-B552B00488A4}" type="pres">
      <dgm:prSet presAssocID="{1F60C552-7AF0-4B96-999A-E2638E76C4C8}" presName="LevelTwoTextNode" presStyleLbl="node4" presStyleIdx="4" presStyleCnt="6">
        <dgm:presLayoutVars>
          <dgm:chPref val="3"/>
        </dgm:presLayoutVars>
      </dgm:prSet>
      <dgm:spPr/>
    </dgm:pt>
    <dgm:pt modelId="{5358C9AA-9200-4F72-BB60-33D4D02F769C}" type="pres">
      <dgm:prSet presAssocID="{1F60C552-7AF0-4B96-999A-E2638E76C4C8}" presName="level3hierChild" presStyleCnt="0"/>
      <dgm:spPr/>
    </dgm:pt>
    <dgm:pt modelId="{00E02BB6-FA0A-4079-AAD9-021A53F1CE69}" type="pres">
      <dgm:prSet presAssocID="{AE8B97BD-708A-4C0D-AD56-2FA0F3BFE3E2}" presName="conn2-1" presStyleLbl="parChTrans1D4" presStyleIdx="5" presStyleCnt="6"/>
      <dgm:spPr/>
    </dgm:pt>
    <dgm:pt modelId="{C78440F7-E21E-44F6-A65B-0807E5E8EDDF}" type="pres">
      <dgm:prSet presAssocID="{AE8B97BD-708A-4C0D-AD56-2FA0F3BFE3E2}" presName="connTx" presStyleLbl="parChTrans1D4" presStyleIdx="5" presStyleCnt="6"/>
      <dgm:spPr/>
    </dgm:pt>
    <dgm:pt modelId="{606D6391-53F7-4D56-ABE3-E1F9B28DC6BB}" type="pres">
      <dgm:prSet presAssocID="{50DEA83B-E4CE-45BF-9BD1-84647CD73DDD}" presName="root2" presStyleCnt="0"/>
      <dgm:spPr/>
    </dgm:pt>
    <dgm:pt modelId="{087162C5-DEB2-4858-B90C-0A43C5B02020}" type="pres">
      <dgm:prSet presAssocID="{50DEA83B-E4CE-45BF-9BD1-84647CD73DDD}" presName="LevelTwoTextNode" presStyleLbl="node4" presStyleIdx="5" presStyleCnt="6">
        <dgm:presLayoutVars>
          <dgm:chPref val="3"/>
        </dgm:presLayoutVars>
      </dgm:prSet>
      <dgm:spPr/>
    </dgm:pt>
    <dgm:pt modelId="{52CF23F8-5B9D-445F-9BA9-841133FC62AE}" type="pres">
      <dgm:prSet presAssocID="{50DEA83B-E4CE-45BF-9BD1-84647CD73DDD}" presName="level3hierChild" presStyleCnt="0"/>
      <dgm:spPr/>
    </dgm:pt>
  </dgm:ptLst>
  <dgm:cxnLst>
    <dgm:cxn modelId="{7433A900-17A7-4C54-AA78-2040BBAEBBD8}" type="presOf" srcId="{43319B8E-6E7A-42C0-BEC5-A2F819A90E23}" destId="{EAE1923A-1FAD-4569-A1DD-80101D6D4DA2}" srcOrd="1" destOrd="0" presId="urn:microsoft.com/office/officeart/2008/layout/HorizontalMultiLevelHierarchy"/>
    <dgm:cxn modelId="{31611B24-04FF-42A2-9758-DA676075EEE4}" type="presOf" srcId="{CB285086-905D-4DE0-9C64-A2A423BA7A7A}" destId="{E6478743-F489-4D86-8276-250B9F0D236E}" srcOrd="0" destOrd="0" presId="urn:microsoft.com/office/officeart/2008/layout/HorizontalMultiLevelHierarchy"/>
    <dgm:cxn modelId="{7DB4B326-94E4-412D-953B-1AE9A58AF7E7}" type="presOf" srcId="{CB285086-905D-4DE0-9C64-A2A423BA7A7A}" destId="{BC7E7354-D965-496D-992B-637AF93B9A76}" srcOrd="1" destOrd="0" presId="urn:microsoft.com/office/officeart/2008/layout/HorizontalMultiLevelHierarchy"/>
    <dgm:cxn modelId="{C8571427-E2AD-49B8-9B2E-5BA0C7BB4E12}" type="presOf" srcId="{B76B3403-37FB-4481-ACF4-03BAEE3719B0}" destId="{3D6741FC-4723-41CE-9BD7-904DAE373DCF}" srcOrd="0" destOrd="0" presId="urn:microsoft.com/office/officeart/2008/layout/HorizontalMultiLevelHierarchy"/>
    <dgm:cxn modelId="{AB399634-4313-4B08-96D1-99121AFF0096}" srcId="{830B113A-65C3-4DDA-AAE0-DC9A7308D684}" destId="{DF4831BE-C31B-4174-9081-52998634CAE6}" srcOrd="0" destOrd="0" parTransId="{4932D4DC-3E01-4189-90C2-54573751FAE9}" sibTransId="{49ADE34F-E30F-4635-985B-27C1BF7E1F66}"/>
    <dgm:cxn modelId="{075C7936-447F-42FC-9F94-3047F0DADF26}" srcId="{CB70A689-FD50-4F94-ADDC-D9A24F6ECAE4}" destId="{D7280FE6-24F5-4B26-A52F-ECB860F13D11}" srcOrd="0" destOrd="0" parTransId="{6F15873D-8BF1-4A67-AA96-928DD8159CDB}" sibTransId="{2AA90803-EBB5-4C38-B8A3-B3B9C19950F0}"/>
    <dgm:cxn modelId="{42404337-D7EA-417B-A4EC-89FE4A739A5B}" type="presOf" srcId="{46F608A4-F508-4A95-B8CA-B0DE70576A33}" destId="{28B1D7CE-6B68-4A0E-89C4-CC61E234BEBA}" srcOrd="1" destOrd="0" presId="urn:microsoft.com/office/officeart/2008/layout/HorizontalMultiLevelHierarchy"/>
    <dgm:cxn modelId="{3D3FA637-DCE5-45D6-A6C0-83AF30CD185B}" srcId="{DCBFF440-A9BF-4004-97E5-C0FABD355FBE}" destId="{830B113A-65C3-4DDA-AAE0-DC9A7308D684}" srcOrd="1" destOrd="0" parTransId="{7FCFBF2C-97BF-4B3D-9A74-11921F435130}" sibTransId="{A12EB736-5DD0-4CAE-A02E-F711945001C8}"/>
    <dgm:cxn modelId="{7A61683B-0686-4186-A4DB-3C42AA2F54B6}" type="presOf" srcId="{7ED3B557-1DDD-4681-A200-3BA8448AA90B}" destId="{C4ABF277-078D-4598-A5AA-3DD452F91281}" srcOrd="1" destOrd="0" presId="urn:microsoft.com/office/officeart/2008/layout/HorizontalMultiLevelHierarchy"/>
    <dgm:cxn modelId="{4E2F265C-C2C3-4DE4-BD89-3F6C4CB2DDF7}" srcId="{830B113A-65C3-4DDA-AAE0-DC9A7308D684}" destId="{C2794BC7-57B8-4FEB-B779-C079F6A00637}" srcOrd="1" destOrd="0" parTransId="{46F608A4-F508-4A95-B8CA-B0DE70576A33}" sibTransId="{D17DAEA7-C6E2-4072-9B2C-649608FEBC16}"/>
    <dgm:cxn modelId="{E1142D60-A56C-4836-9E0E-0561F812DADC}" type="presOf" srcId="{4932D4DC-3E01-4189-90C2-54573751FAE9}" destId="{CFA01CBC-8F0B-44E1-83B4-72D76BDFD708}" srcOrd="0" destOrd="0" presId="urn:microsoft.com/office/officeart/2008/layout/HorizontalMultiLevelHierarchy"/>
    <dgm:cxn modelId="{A1AA7D41-8CA2-4ED9-9F4F-69E36453C211}" type="presOf" srcId="{01BC946B-E9C7-4791-97B7-E8E7564489D9}" destId="{96B8744E-BD38-43CF-8EE5-CB76351F3685}" srcOrd="1" destOrd="0" presId="urn:microsoft.com/office/officeart/2008/layout/HorizontalMultiLevelHierarchy"/>
    <dgm:cxn modelId="{23C24A62-B739-45CE-A83C-029FD684984B}" srcId="{C2794BC7-57B8-4FEB-B779-C079F6A00637}" destId="{8FAB4B69-DD8C-4E66-BDE2-E3BED18A85D0}" srcOrd="0" destOrd="0" parTransId="{B76B3403-37FB-4481-ACF4-03BAEE3719B0}" sibTransId="{A932E6E4-B502-43F2-812B-8BF042F5B104}"/>
    <dgm:cxn modelId="{4EA4DD43-C5FB-4734-9729-7678BA2A685A}" type="presOf" srcId="{50DEA83B-E4CE-45BF-9BD1-84647CD73DDD}" destId="{087162C5-DEB2-4858-B90C-0A43C5B02020}" srcOrd="0" destOrd="0" presId="urn:microsoft.com/office/officeart/2008/layout/HorizontalMultiLevelHierarchy"/>
    <dgm:cxn modelId="{3E4E5E64-6796-4F7C-81DB-753807DE233B}" type="presOf" srcId="{46F608A4-F508-4A95-B8CA-B0DE70576A33}" destId="{778A0678-6B8A-40F2-BC12-05700830B3F8}" srcOrd="0" destOrd="0" presId="urn:microsoft.com/office/officeart/2008/layout/HorizontalMultiLevelHierarchy"/>
    <dgm:cxn modelId="{0A18DD64-5352-4B3D-970F-5973D7D78289}" type="presOf" srcId="{7FCFBF2C-97BF-4B3D-9A74-11921F435130}" destId="{D7557D99-D948-4349-BDAE-F2C417BC1B84}" srcOrd="1" destOrd="0" presId="urn:microsoft.com/office/officeart/2008/layout/HorizontalMultiLevelHierarchy"/>
    <dgm:cxn modelId="{023FF647-82C3-4A70-BAD3-3DCDE971DAA8}" type="presOf" srcId="{AE8B97BD-708A-4C0D-AD56-2FA0F3BFE3E2}" destId="{C78440F7-E21E-44F6-A65B-0807E5E8EDDF}" srcOrd="1" destOrd="0" presId="urn:microsoft.com/office/officeart/2008/layout/HorizontalMultiLevelHierarchy"/>
    <dgm:cxn modelId="{9E266068-1C46-4591-959B-C060FE723C03}" srcId="{D7280FE6-24F5-4B26-A52F-ECB860F13D11}" destId="{DCBFF440-A9BF-4004-97E5-C0FABD355FBE}" srcOrd="1" destOrd="0" parTransId="{CB285086-905D-4DE0-9C64-A2A423BA7A7A}" sibTransId="{8E0DA31B-AFC0-474F-8B96-574659405020}"/>
    <dgm:cxn modelId="{63CC2E4F-705D-4AC6-9716-9420A7C91D63}" type="presOf" srcId="{8FAB4B69-DD8C-4E66-BDE2-E3BED18A85D0}" destId="{C6819CB8-1EF3-4E1D-BF6E-DFE20C6C0371}" srcOrd="0" destOrd="0" presId="urn:microsoft.com/office/officeart/2008/layout/HorizontalMultiLevelHierarchy"/>
    <dgm:cxn modelId="{713B944F-9E4A-4DB7-A310-8B826F355AC3}" type="presOf" srcId="{C61EBA9A-BF7A-4B1E-B08E-8DE029C535B8}" destId="{7E1E93C0-88E3-4C59-B4A1-9E25BB4CC71B}" srcOrd="0" destOrd="0" presId="urn:microsoft.com/office/officeart/2008/layout/HorizontalMultiLevelHierarchy"/>
    <dgm:cxn modelId="{ED625774-52AE-4B54-9083-44EB9E81A66B}" srcId="{C2794BC7-57B8-4FEB-B779-C079F6A00637}" destId="{0D90C11A-A3FF-4674-8C13-3510FFE206B8}" srcOrd="1" destOrd="0" parTransId="{C61EBA9A-BF7A-4B1E-B08E-8DE029C535B8}" sibTransId="{6F722E3B-3F03-40B4-9018-013205118C0F}"/>
    <dgm:cxn modelId="{AF6B2975-541B-4180-9686-8C0D2FCE595F}" srcId="{830B113A-65C3-4DDA-AAE0-DC9A7308D684}" destId="{1F60C552-7AF0-4B96-999A-E2638E76C4C8}" srcOrd="2" destOrd="0" parTransId="{7ED3B557-1DDD-4681-A200-3BA8448AA90B}" sibTransId="{01E7BB70-2E46-448A-9397-DFEBF686EACD}"/>
    <dgm:cxn modelId="{CCCAB985-1FE2-4472-9684-B74590262A15}" type="presOf" srcId="{D7280FE6-24F5-4B26-A52F-ECB860F13D11}" destId="{DA6FB1C0-6939-4AE0-B183-41F1CF51F3D1}" srcOrd="0" destOrd="0" presId="urn:microsoft.com/office/officeart/2008/layout/HorizontalMultiLevelHierarchy"/>
    <dgm:cxn modelId="{C702E985-1359-4FB3-BA77-3647D92EF21F}" type="presOf" srcId="{B76B3403-37FB-4481-ACF4-03BAEE3719B0}" destId="{BB3A7347-A1FD-4D8E-8C3B-156D8962ED96}" srcOrd="1" destOrd="0" presId="urn:microsoft.com/office/officeart/2008/layout/HorizontalMultiLevelHierarchy"/>
    <dgm:cxn modelId="{4243B888-75A3-4D9F-9BC7-FFFCF999B683}" type="presOf" srcId="{DCBFF440-A9BF-4004-97E5-C0FABD355FBE}" destId="{B1F935E4-9BAA-4F2D-B55D-D1E9F04D9DD2}" srcOrd="0" destOrd="0" presId="urn:microsoft.com/office/officeart/2008/layout/HorizontalMultiLevelHierarchy"/>
    <dgm:cxn modelId="{5060AA95-5B1C-4416-A6EA-A1AD569388E6}" type="presOf" srcId="{830B113A-65C3-4DDA-AAE0-DC9A7308D684}" destId="{82B4A9D1-5AFD-479B-BE45-8B0C49E61ABC}" srcOrd="0" destOrd="0" presId="urn:microsoft.com/office/officeart/2008/layout/HorizontalMultiLevelHierarchy"/>
    <dgm:cxn modelId="{AD1CAE98-F7CF-4CB4-A72D-729E412BE2C7}" type="presOf" srcId="{4932D4DC-3E01-4189-90C2-54573751FAE9}" destId="{B70342AD-EE6E-4F66-BA37-15FC90170EA5}" srcOrd="1" destOrd="0" presId="urn:microsoft.com/office/officeart/2008/layout/HorizontalMultiLevelHierarchy"/>
    <dgm:cxn modelId="{569689A1-90F2-4502-B6F1-823DBBD9D3F4}" type="presOf" srcId="{DF4831BE-C31B-4174-9081-52998634CAE6}" destId="{D4F53E75-6356-4A7D-851B-529903EA4408}" srcOrd="0" destOrd="0" presId="urn:microsoft.com/office/officeart/2008/layout/HorizontalMultiLevelHierarchy"/>
    <dgm:cxn modelId="{BE2DC8A2-7FFE-46DF-906C-B347D73D30F0}" type="presOf" srcId="{C61EBA9A-BF7A-4B1E-B08E-8DE029C535B8}" destId="{DD8E1C15-FB32-438B-9BDF-B0F2FEFE024C}" srcOrd="1" destOrd="0" presId="urn:microsoft.com/office/officeart/2008/layout/HorizontalMultiLevelHierarchy"/>
    <dgm:cxn modelId="{C8801CAA-5581-451C-A41B-AB85F54282E0}" srcId="{D7280FE6-24F5-4B26-A52F-ECB860F13D11}" destId="{2F3461CC-D042-4AA3-BB60-D5A1EDBAC5FD}" srcOrd="0" destOrd="0" parTransId="{43319B8E-6E7A-42C0-BEC5-A2F819A90E23}" sibTransId="{4BBC1EC0-A37E-40FF-A509-1EFF18040283}"/>
    <dgm:cxn modelId="{DDED07B5-03BB-4C40-964D-4D4872B27C65}" type="presOf" srcId="{43319B8E-6E7A-42C0-BEC5-A2F819A90E23}" destId="{0FAF5FC9-7E9F-4F0A-A2B0-7040D51FD7FC}" srcOrd="0" destOrd="0" presId="urn:microsoft.com/office/officeart/2008/layout/HorizontalMultiLevelHierarchy"/>
    <dgm:cxn modelId="{B9262EB5-7E61-44DE-932F-026A70FFC0A4}" type="presOf" srcId="{7FCFBF2C-97BF-4B3D-9A74-11921F435130}" destId="{424A4B0B-D9B4-41D4-B9B6-5806DE1A31FC}" srcOrd="0" destOrd="0" presId="urn:microsoft.com/office/officeart/2008/layout/HorizontalMultiLevelHierarchy"/>
    <dgm:cxn modelId="{984C30C1-CDAC-47D2-9991-DD15EE09F540}" type="presOf" srcId="{C2794BC7-57B8-4FEB-B779-C079F6A00637}" destId="{6D6614B6-25C7-444F-AE05-61BFA9FB01DE}" srcOrd="0" destOrd="0" presId="urn:microsoft.com/office/officeart/2008/layout/HorizontalMultiLevelHierarchy"/>
    <dgm:cxn modelId="{7B29ABC1-656B-42E8-B5F7-CD6606D158CE}" type="presOf" srcId="{1F60C552-7AF0-4B96-999A-E2638E76C4C8}" destId="{832124EE-D639-47C7-A2E9-B552B00488A4}" srcOrd="0" destOrd="0" presId="urn:microsoft.com/office/officeart/2008/layout/HorizontalMultiLevelHierarchy"/>
    <dgm:cxn modelId="{43F55EC7-E49C-441B-8340-950ED1D5EE92}" type="presOf" srcId="{7ED3B557-1DDD-4681-A200-3BA8448AA90B}" destId="{A23A7D85-2CBA-4BB8-9BAA-7DA6386BDAEB}" srcOrd="0" destOrd="0" presId="urn:microsoft.com/office/officeart/2008/layout/HorizontalMultiLevelHierarchy"/>
    <dgm:cxn modelId="{2A7307D2-6013-4D75-A23B-846CF0A5AF5B}" type="presOf" srcId="{01BC946B-E9C7-4791-97B7-E8E7564489D9}" destId="{A95005DF-2124-4AEC-96EF-8F9925FA96E1}" srcOrd="0" destOrd="0" presId="urn:microsoft.com/office/officeart/2008/layout/HorizontalMultiLevelHierarchy"/>
    <dgm:cxn modelId="{1A9DA3D6-5BC9-48CE-97A5-D47649AC4C57}" srcId="{DCBFF440-A9BF-4004-97E5-C0FABD355FBE}" destId="{F5FFFDD8-50A1-46DD-A019-7D0D5D6F38B8}" srcOrd="0" destOrd="0" parTransId="{01BC946B-E9C7-4791-97B7-E8E7564489D9}" sibTransId="{69BC2920-FF94-4AB6-90CF-8FEA276B4999}"/>
    <dgm:cxn modelId="{136B3BE7-F17D-4CBB-9E0C-2ABAC44BB961}" srcId="{830B113A-65C3-4DDA-AAE0-DC9A7308D684}" destId="{50DEA83B-E4CE-45BF-9BD1-84647CD73DDD}" srcOrd="3" destOrd="0" parTransId="{AE8B97BD-708A-4C0D-AD56-2FA0F3BFE3E2}" sibTransId="{F028AED8-DE18-4E70-B680-2D33C4E63ACF}"/>
    <dgm:cxn modelId="{BC3854E7-E2E1-40EB-BC17-3DA0EDD537B0}" type="presOf" srcId="{F5FFFDD8-50A1-46DD-A019-7D0D5D6F38B8}" destId="{F3042CFD-34DD-40F8-9A54-C15FFA4250CB}" srcOrd="0" destOrd="0" presId="urn:microsoft.com/office/officeart/2008/layout/HorizontalMultiLevelHierarchy"/>
    <dgm:cxn modelId="{B1F70AF0-F244-432C-B574-D3E2CB9CCEA2}" type="presOf" srcId="{AE8B97BD-708A-4C0D-AD56-2FA0F3BFE3E2}" destId="{00E02BB6-FA0A-4079-AAD9-021A53F1CE69}" srcOrd="0" destOrd="0" presId="urn:microsoft.com/office/officeart/2008/layout/HorizontalMultiLevelHierarchy"/>
    <dgm:cxn modelId="{1638EFF3-1C86-40C3-B400-59E8D4A176F1}" type="presOf" srcId="{CB70A689-FD50-4F94-ADDC-D9A24F6ECAE4}" destId="{C6CCF3E9-D90B-477C-85C9-697048410173}" srcOrd="0" destOrd="0" presId="urn:microsoft.com/office/officeart/2008/layout/HorizontalMultiLevelHierarchy"/>
    <dgm:cxn modelId="{AA8AD5F9-797A-42A3-B5B9-6B20E4E53D1E}" type="presOf" srcId="{0D90C11A-A3FF-4674-8C13-3510FFE206B8}" destId="{B80C5D2E-111F-4521-A02E-DC815872E1E7}" srcOrd="0" destOrd="0" presId="urn:microsoft.com/office/officeart/2008/layout/HorizontalMultiLevelHierarchy"/>
    <dgm:cxn modelId="{29B0F5FD-E501-48DE-A260-1854B768F90F}" type="presOf" srcId="{2F3461CC-D042-4AA3-BB60-D5A1EDBAC5FD}" destId="{361117BA-9FD2-4EB9-9914-951445153DCC}" srcOrd="0" destOrd="0" presId="urn:microsoft.com/office/officeart/2008/layout/HorizontalMultiLevelHierarchy"/>
    <dgm:cxn modelId="{C59C3C59-77FB-4752-A4FD-6218F832B9C9}" type="presParOf" srcId="{C6CCF3E9-D90B-477C-85C9-697048410173}" destId="{8CE3C6C4-5ED8-432F-960C-30C4AFA3ADFC}" srcOrd="0" destOrd="0" presId="urn:microsoft.com/office/officeart/2008/layout/HorizontalMultiLevelHierarchy"/>
    <dgm:cxn modelId="{567D25D4-BBC2-427A-8647-A193723BEE8C}" type="presParOf" srcId="{8CE3C6C4-5ED8-432F-960C-30C4AFA3ADFC}" destId="{DA6FB1C0-6939-4AE0-B183-41F1CF51F3D1}" srcOrd="0" destOrd="0" presId="urn:microsoft.com/office/officeart/2008/layout/HorizontalMultiLevelHierarchy"/>
    <dgm:cxn modelId="{4D434CB0-DB64-445E-B8A3-0423A032DED8}" type="presParOf" srcId="{8CE3C6C4-5ED8-432F-960C-30C4AFA3ADFC}" destId="{900F9DD3-5ABB-4C40-98FD-E1E9FCA4033A}" srcOrd="1" destOrd="0" presId="urn:microsoft.com/office/officeart/2008/layout/HorizontalMultiLevelHierarchy"/>
    <dgm:cxn modelId="{00AC1A1C-BB03-4ACD-A1F2-00F5BA816835}" type="presParOf" srcId="{900F9DD3-5ABB-4C40-98FD-E1E9FCA4033A}" destId="{0FAF5FC9-7E9F-4F0A-A2B0-7040D51FD7FC}" srcOrd="0" destOrd="0" presId="urn:microsoft.com/office/officeart/2008/layout/HorizontalMultiLevelHierarchy"/>
    <dgm:cxn modelId="{BED51702-3E23-43E9-82C1-0DD56D3250F6}" type="presParOf" srcId="{0FAF5FC9-7E9F-4F0A-A2B0-7040D51FD7FC}" destId="{EAE1923A-1FAD-4569-A1DD-80101D6D4DA2}" srcOrd="0" destOrd="0" presId="urn:microsoft.com/office/officeart/2008/layout/HorizontalMultiLevelHierarchy"/>
    <dgm:cxn modelId="{8BD86807-88B6-44D8-997C-043A38CFAF96}" type="presParOf" srcId="{900F9DD3-5ABB-4C40-98FD-E1E9FCA4033A}" destId="{1D36C033-494B-47F8-8AC1-B0E938436C9D}" srcOrd="1" destOrd="0" presId="urn:microsoft.com/office/officeart/2008/layout/HorizontalMultiLevelHierarchy"/>
    <dgm:cxn modelId="{E0B5B93F-48F3-4449-B8EE-9D97B917F7F9}" type="presParOf" srcId="{1D36C033-494B-47F8-8AC1-B0E938436C9D}" destId="{361117BA-9FD2-4EB9-9914-951445153DCC}" srcOrd="0" destOrd="0" presId="urn:microsoft.com/office/officeart/2008/layout/HorizontalMultiLevelHierarchy"/>
    <dgm:cxn modelId="{0010E119-787E-4F9A-97E5-8323A94E173E}" type="presParOf" srcId="{1D36C033-494B-47F8-8AC1-B0E938436C9D}" destId="{5061ECE5-89A0-48ED-A276-49783450010A}" srcOrd="1" destOrd="0" presId="urn:microsoft.com/office/officeart/2008/layout/HorizontalMultiLevelHierarchy"/>
    <dgm:cxn modelId="{18F38D92-052C-4FFC-A5FE-C68A0AF5DC9D}" type="presParOf" srcId="{900F9DD3-5ABB-4C40-98FD-E1E9FCA4033A}" destId="{E6478743-F489-4D86-8276-250B9F0D236E}" srcOrd="2" destOrd="0" presId="urn:microsoft.com/office/officeart/2008/layout/HorizontalMultiLevelHierarchy"/>
    <dgm:cxn modelId="{F26C699C-6FA3-4ABE-911F-0A9B2E30AF84}" type="presParOf" srcId="{E6478743-F489-4D86-8276-250B9F0D236E}" destId="{BC7E7354-D965-496D-992B-637AF93B9A76}" srcOrd="0" destOrd="0" presId="urn:microsoft.com/office/officeart/2008/layout/HorizontalMultiLevelHierarchy"/>
    <dgm:cxn modelId="{072B668B-3C4C-4E3D-B23D-20F881D8E1CA}" type="presParOf" srcId="{900F9DD3-5ABB-4C40-98FD-E1E9FCA4033A}" destId="{129F243A-AF57-47BC-B463-D71D20DC95FA}" srcOrd="3" destOrd="0" presId="urn:microsoft.com/office/officeart/2008/layout/HorizontalMultiLevelHierarchy"/>
    <dgm:cxn modelId="{6EE507A1-AC2A-451F-ADC0-02C53ECC5DE5}" type="presParOf" srcId="{129F243A-AF57-47BC-B463-D71D20DC95FA}" destId="{B1F935E4-9BAA-4F2D-B55D-D1E9F04D9DD2}" srcOrd="0" destOrd="0" presId="urn:microsoft.com/office/officeart/2008/layout/HorizontalMultiLevelHierarchy"/>
    <dgm:cxn modelId="{FA33311B-9B9A-4A0E-861B-56991CFC93E8}" type="presParOf" srcId="{129F243A-AF57-47BC-B463-D71D20DC95FA}" destId="{8CB99EDF-5B2C-4FB4-88F4-9F51951D8DD6}" srcOrd="1" destOrd="0" presId="urn:microsoft.com/office/officeart/2008/layout/HorizontalMultiLevelHierarchy"/>
    <dgm:cxn modelId="{82FE94BB-FD47-4E61-831B-6AEEAE3FB588}" type="presParOf" srcId="{8CB99EDF-5B2C-4FB4-88F4-9F51951D8DD6}" destId="{A95005DF-2124-4AEC-96EF-8F9925FA96E1}" srcOrd="0" destOrd="0" presId="urn:microsoft.com/office/officeart/2008/layout/HorizontalMultiLevelHierarchy"/>
    <dgm:cxn modelId="{CB8D58BD-76E4-4935-BEB4-C46FEA7F8BFF}" type="presParOf" srcId="{A95005DF-2124-4AEC-96EF-8F9925FA96E1}" destId="{96B8744E-BD38-43CF-8EE5-CB76351F3685}" srcOrd="0" destOrd="0" presId="urn:microsoft.com/office/officeart/2008/layout/HorizontalMultiLevelHierarchy"/>
    <dgm:cxn modelId="{1385B1A4-FF6D-4650-9AA3-F5B4ED2D5AA7}" type="presParOf" srcId="{8CB99EDF-5B2C-4FB4-88F4-9F51951D8DD6}" destId="{1E353CB8-2EAE-4024-A8A9-FC112E689E55}" srcOrd="1" destOrd="0" presId="urn:microsoft.com/office/officeart/2008/layout/HorizontalMultiLevelHierarchy"/>
    <dgm:cxn modelId="{A59D5365-4C22-478E-AD8C-4EE1E8FD1212}" type="presParOf" srcId="{1E353CB8-2EAE-4024-A8A9-FC112E689E55}" destId="{F3042CFD-34DD-40F8-9A54-C15FFA4250CB}" srcOrd="0" destOrd="0" presId="urn:microsoft.com/office/officeart/2008/layout/HorizontalMultiLevelHierarchy"/>
    <dgm:cxn modelId="{75B9204A-3E97-4E99-A499-F1CA8F8B3FF6}" type="presParOf" srcId="{1E353CB8-2EAE-4024-A8A9-FC112E689E55}" destId="{AF7DB2A0-B733-4862-A549-BDF1ED46CBC9}" srcOrd="1" destOrd="0" presId="urn:microsoft.com/office/officeart/2008/layout/HorizontalMultiLevelHierarchy"/>
    <dgm:cxn modelId="{AED2DEE4-934D-49ED-A049-694799400108}" type="presParOf" srcId="{8CB99EDF-5B2C-4FB4-88F4-9F51951D8DD6}" destId="{424A4B0B-D9B4-41D4-B9B6-5806DE1A31FC}" srcOrd="2" destOrd="0" presId="urn:microsoft.com/office/officeart/2008/layout/HorizontalMultiLevelHierarchy"/>
    <dgm:cxn modelId="{D0F57D74-2388-442C-9820-BD145D3A014E}" type="presParOf" srcId="{424A4B0B-D9B4-41D4-B9B6-5806DE1A31FC}" destId="{D7557D99-D948-4349-BDAE-F2C417BC1B84}" srcOrd="0" destOrd="0" presId="urn:microsoft.com/office/officeart/2008/layout/HorizontalMultiLevelHierarchy"/>
    <dgm:cxn modelId="{D9E712B7-9D1F-4518-8C3A-878AC3A422F5}" type="presParOf" srcId="{8CB99EDF-5B2C-4FB4-88F4-9F51951D8DD6}" destId="{A96772FD-E431-4469-8477-436F4B419E22}" srcOrd="3" destOrd="0" presId="urn:microsoft.com/office/officeart/2008/layout/HorizontalMultiLevelHierarchy"/>
    <dgm:cxn modelId="{10EBA846-03CD-4A93-AA24-97D182EE1CE4}" type="presParOf" srcId="{A96772FD-E431-4469-8477-436F4B419E22}" destId="{82B4A9D1-5AFD-479B-BE45-8B0C49E61ABC}" srcOrd="0" destOrd="0" presId="urn:microsoft.com/office/officeart/2008/layout/HorizontalMultiLevelHierarchy"/>
    <dgm:cxn modelId="{221E2F0F-5C5B-4813-819D-5B167EFF2583}" type="presParOf" srcId="{A96772FD-E431-4469-8477-436F4B419E22}" destId="{72C8761A-651B-4823-8030-2D4A08FE9E6D}" srcOrd="1" destOrd="0" presId="urn:microsoft.com/office/officeart/2008/layout/HorizontalMultiLevelHierarchy"/>
    <dgm:cxn modelId="{ABA20E6A-A2F7-48E4-90F2-C28FA7DA2356}" type="presParOf" srcId="{72C8761A-651B-4823-8030-2D4A08FE9E6D}" destId="{CFA01CBC-8F0B-44E1-83B4-72D76BDFD708}" srcOrd="0" destOrd="0" presId="urn:microsoft.com/office/officeart/2008/layout/HorizontalMultiLevelHierarchy"/>
    <dgm:cxn modelId="{EC69B6D2-EFB1-4415-9FDB-22BB0BAEC3B8}" type="presParOf" srcId="{CFA01CBC-8F0B-44E1-83B4-72D76BDFD708}" destId="{B70342AD-EE6E-4F66-BA37-15FC90170EA5}" srcOrd="0" destOrd="0" presId="urn:microsoft.com/office/officeart/2008/layout/HorizontalMultiLevelHierarchy"/>
    <dgm:cxn modelId="{C91EBCF7-C574-4F81-9D9E-65066DB58C31}" type="presParOf" srcId="{72C8761A-651B-4823-8030-2D4A08FE9E6D}" destId="{19EC315C-91C2-4393-9BFE-A9BB183E2473}" srcOrd="1" destOrd="0" presId="urn:microsoft.com/office/officeart/2008/layout/HorizontalMultiLevelHierarchy"/>
    <dgm:cxn modelId="{8CA25426-F071-4EA6-ADE4-4899E6A31126}" type="presParOf" srcId="{19EC315C-91C2-4393-9BFE-A9BB183E2473}" destId="{D4F53E75-6356-4A7D-851B-529903EA4408}" srcOrd="0" destOrd="0" presId="urn:microsoft.com/office/officeart/2008/layout/HorizontalMultiLevelHierarchy"/>
    <dgm:cxn modelId="{44038E3C-DD7A-42F1-B544-2CC41C4C6A37}" type="presParOf" srcId="{19EC315C-91C2-4393-9BFE-A9BB183E2473}" destId="{2228120E-8D51-4801-80F7-44EEE0398946}" srcOrd="1" destOrd="0" presId="urn:microsoft.com/office/officeart/2008/layout/HorizontalMultiLevelHierarchy"/>
    <dgm:cxn modelId="{919D2904-8AEB-4091-9FD0-4764C8D54D28}" type="presParOf" srcId="{72C8761A-651B-4823-8030-2D4A08FE9E6D}" destId="{778A0678-6B8A-40F2-BC12-05700830B3F8}" srcOrd="2" destOrd="0" presId="urn:microsoft.com/office/officeart/2008/layout/HorizontalMultiLevelHierarchy"/>
    <dgm:cxn modelId="{3EE14CEC-6382-4A68-807B-D0292127A35E}" type="presParOf" srcId="{778A0678-6B8A-40F2-BC12-05700830B3F8}" destId="{28B1D7CE-6B68-4A0E-89C4-CC61E234BEBA}" srcOrd="0" destOrd="0" presId="urn:microsoft.com/office/officeart/2008/layout/HorizontalMultiLevelHierarchy"/>
    <dgm:cxn modelId="{D377E500-1E64-4DF6-AB16-D6B6A360CD60}" type="presParOf" srcId="{72C8761A-651B-4823-8030-2D4A08FE9E6D}" destId="{72906195-64F2-48AC-90D7-593D419323CE}" srcOrd="3" destOrd="0" presId="urn:microsoft.com/office/officeart/2008/layout/HorizontalMultiLevelHierarchy"/>
    <dgm:cxn modelId="{F8B652A1-C754-4AA9-931E-B675F30B9EFB}" type="presParOf" srcId="{72906195-64F2-48AC-90D7-593D419323CE}" destId="{6D6614B6-25C7-444F-AE05-61BFA9FB01DE}" srcOrd="0" destOrd="0" presId="urn:microsoft.com/office/officeart/2008/layout/HorizontalMultiLevelHierarchy"/>
    <dgm:cxn modelId="{FC6FB4B3-32ED-4F0E-80E8-F3C7871EFF29}" type="presParOf" srcId="{72906195-64F2-48AC-90D7-593D419323CE}" destId="{7768EACA-CC6E-48A7-9540-78F9DD366374}" srcOrd="1" destOrd="0" presId="urn:microsoft.com/office/officeart/2008/layout/HorizontalMultiLevelHierarchy"/>
    <dgm:cxn modelId="{8975AF5C-6FC3-4A1F-BEF3-3D9FCA9DBFAF}" type="presParOf" srcId="{7768EACA-CC6E-48A7-9540-78F9DD366374}" destId="{3D6741FC-4723-41CE-9BD7-904DAE373DCF}" srcOrd="0" destOrd="0" presId="urn:microsoft.com/office/officeart/2008/layout/HorizontalMultiLevelHierarchy"/>
    <dgm:cxn modelId="{6C6C16A2-2EA0-4447-8339-B1FC9415E83F}" type="presParOf" srcId="{3D6741FC-4723-41CE-9BD7-904DAE373DCF}" destId="{BB3A7347-A1FD-4D8E-8C3B-156D8962ED96}" srcOrd="0" destOrd="0" presId="urn:microsoft.com/office/officeart/2008/layout/HorizontalMultiLevelHierarchy"/>
    <dgm:cxn modelId="{944B94F2-75F6-4308-A1B1-528561B353A3}" type="presParOf" srcId="{7768EACA-CC6E-48A7-9540-78F9DD366374}" destId="{E0814A1C-4A1C-4E3A-93A4-E89F09D8A55F}" srcOrd="1" destOrd="0" presId="urn:microsoft.com/office/officeart/2008/layout/HorizontalMultiLevelHierarchy"/>
    <dgm:cxn modelId="{6282A319-A9F3-4741-9A66-FC3FDC251952}" type="presParOf" srcId="{E0814A1C-4A1C-4E3A-93A4-E89F09D8A55F}" destId="{C6819CB8-1EF3-4E1D-BF6E-DFE20C6C0371}" srcOrd="0" destOrd="0" presId="urn:microsoft.com/office/officeart/2008/layout/HorizontalMultiLevelHierarchy"/>
    <dgm:cxn modelId="{0BE433C8-6937-49A1-BA23-FB019D7CA556}" type="presParOf" srcId="{E0814A1C-4A1C-4E3A-93A4-E89F09D8A55F}" destId="{50D37948-BBF4-4823-9DD9-A38DBB4C178F}" srcOrd="1" destOrd="0" presId="urn:microsoft.com/office/officeart/2008/layout/HorizontalMultiLevelHierarchy"/>
    <dgm:cxn modelId="{AF35C4E4-C977-4558-A508-47EFB3632E21}" type="presParOf" srcId="{7768EACA-CC6E-48A7-9540-78F9DD366374}" destId="{7E1E93C0-88E3-4C59-B4A1-9E25BB4CC71B}" srcOrd="2" destOrd="0" presId="urn:microsoft.com/office/officeart/2008/layout/HorizontalMultiLevelHierarchy"/>
    <dgm:cxn modelId="{DBC4B649-7CA5-4393-8228-C6E9BB780641}" type="presParOf" srcId="{7E1E93C0-88E3-4C59-B4A1-9E25BB4CC71B}" destId="{DD8E1C15-FB32-438B-9BDF-B0F2FEFE024C}" srcOrd="0" destOrd="0" presId="urn:microsoft.com/office/officeart/2008/layout/HorizontalMultiLevelHierarchy"/>
    <dgm:cxn modelId="{E5E35A75-F113-4010-9CD3-0D21F30893D9}" type="presParOf" srcId="{7768EACA-CC6E-48A7-9540-78F9DD366374}" destId="{C3ADE3F1-4750-4347-8C1E-5C3618AF64C3}" srcOrd="3" destOrd="0" presId="urn:microsoft.com/office/officeart/2008/layout/HorizontalMultiLevelHierarchy"/>
    <dgm:cxn modelId="{5F7BACFC-FB53-4D57-8E6F-1AA4115D9762}" type="presParOf" srcId="{C3ADE3F1-4750-4347-8C1E-5C3618AF64C3}" destId="{B80C5D2E-111F-4521-A02E-DC815872E1E7}" srcOrd="0" destOrd="0" presId="urn:microsoft.com/office/officeart/2008/layout/HorizontalMultiLevelHierarchy"/>
    <dgm:cxn modelId="{BF169B76-4BB0-42FD-962E-39C5493658E3}" type="presParOf" srcId="{C3ADE3F1-4750-4347-8C1E-5C3618AF64C3}" destId="{8854FF3A-91E1-4226-9FC1-56DF8460E77A}" srcOrd="1" destOrd="0" presId="urn:microsoft.com/office/officeart/2008/layout/HorizontalMultiLevelHierarchy"/>
    <dgm:cxn modelId="{75A63FEF-4011-449C-83DA-2775D29703CF}" type="presParOf" srcId="{72C8761A-651B-4823-8030-2D4A08FE9E6D}" destId="{A23A7D85-2CBA-4BB8-9BAA-7DA6386BDAEB}" srcOrd="4" destOrd="0" presId="urn:microsoft.com/office/officeart/2008/layout/HorizontalMultiLevelHierarchy"/>
    <dgm:cxn modelId="{C28F147B-B87D-41A3-B83B-641EFDB24A3F}" type="presParOf" srcId="{A23A7D85-2CBA-4BB8-9BAA-7DA6386BDAEB}" destId="{C4ABF277-078D-4598-A5AA-3DD452F91281}" srcOrd="0" destOrd="0" presId="urn:microsoft.com/office/officeart/2008/layout/HorizontalMultiLevelHierarchy"/>
    <dgm:cxn modelId="{3F07710F-09DA-4753-9FE7-25BD85E55354}" type="presParOf" srcId="{72C8761A-651B-4823-8030-2D4A08FE9E6D}" destId="{839B3028-F1D3-4DA7-AA36-E2EBFB65ECEE}" srcOrd="5" destOrd="0" presId="urn:microsoft.com/office/officeart/2008/layout/HorizontalMultiLevelHierarchy"/>
    <dgm:cxn modelId="{C020B86D-8BCB-4567-A4BB-5C3CF819537D}" type="presParOf" srcId="{839B3028-F1D3-4DA7-AA36-E2EBFB65ECEE}" destId="{832124EE-D639-47C7-A2E9-B552B00488A4}" srcOrd="0" destOrd="0" presId="urn:microsoft.com/office/officeart/2008/layout/HorizontalMultiLevelHierarchy"/>
    <dgm:cxn modelId="{BD684465-EFBD-4089-B5B2-F2BE327A4CA6}" type="presParOf" srcId="{839B3028-F1D3-4DA7-AA36-E2EBFB65ECEE}" destId="{5358C9AA-9200-4F72-BB60-33D4D02F769C}" srcOrd="1" destOrd="0" presId="urn:microsoft.com/office/officeart/2008/layout/HorizontalMultiLevelHierarchy"/>
    <dgm:cxn modelId="{9985705E-1BEE-4DC0-B379-961C8138DC15}" type="presParOf" srcId="{72C8761A-651B-4823-8030-2D4A08FE9E6D}" destId="{00E02BB6-FA0A-4079-AAD9-021A53F1CE69}" srcOrd="6" destOrd="0" presId="urn:microsoft.com/office/officeart/2008/layout/HorizontalMultiLevelHierarchy"/>
    <dgm:cxn modelId="{92A89435-F13D-40DD-9951-B79638190D23}" type="presParOf" srcId="{00E02BB6-FA0A-4079-AAD9-021A53F1CE69}" destId="{C78440F7-E21E-44F6-A65B-0807E5E8EDDF}" srcOrd="0" destOrd="0" presId="urn:microsoft.com/office/officeart/2008/layout/HorizontalMultiLevelHierarchy"/>
    <dgm:cxn modelId="{70B8DF78-D8A6-4262-9928-A5C265DFA4E7}" type="presParOf" srcId="{72C8761A-651B-4823-8030-2D4A08FE9E6D}" destId="{606D6391-53F7-4D56-ABE3-E1F9B28DC6BB}" srcOrd="7" destOrd="0" presId="urn:microsoft.com/office/officeart/2008/layout/HorizontalMultiLevelHierarchy"/>
    <dgm:cxn modelId="{DCE4D9C5-FA85-4F22-9653-DFCCB460EC19}" type="presParOf" srcId="{606D6391-53F7-4D56-ABE3-E1F9B28DC6BB}" destId="{087162C5-DEB2-4858-B90C-0A43C5B02020}" srcOrd="0" destOrd="0" presId="urn:microsoft.com/office/officeart/2008/layout/HorizontalMultiLevelHierarchy"/>
    <dgm:cxn modelId="{C173C1AE-D178-44C9-98A8-806B8AF59611}" type="presParOf" srcId="{606D6391-53F7-4D56-ABE3-E1F9B28DC6BB}" destId="{52CF23F8-5B9D-445F-9BA9-841133FC62A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02BB6-FA0A-4079-AAD9-021A53F1CE69}">
      <dsp:nvSpPr>
        <dsp:cNvPr id="0" name=""/>
        <dsp:cNvSpPr/>
      </dsp:nvSpPr>
      <dsp:spPr>
        <a:xfrm>
          <a:off x="7136011" y="2554940"/>
          <a:ext cx="431628" cy="1233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814" y="0"/>
              </a:lnTo>
              <a:lnTo>
                <a:pt x="215814" y="1233694"/>
              </a:lnTo>
              <a:lnTo>
                <a:pt x="431628" y="12336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19150" y="3139112"/>
        <a:ext cx="65351" cy="65351"/>
      </dsp:txXfrm>
    </dsp:sp>
    <dsp:sp modelId="{A23A7D85-2CBA-4BB8-9BAA-7DA6386BDAEB}">
      <dsp:nvSpPr>
        <dsp:cNvPr id="0" name=""/>
        <dsp:cNvSpPr/>
      </dsp:nvSpPr>
      <dsp:spPr>
        <a:xfrm>
          <a:off x="7136011" y="2554940"/>
          <a:ext cx="431628" cy="411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814" y="0"/>
              </a:lnTo>
              <a:lnTo>
                <a:pt x="215814" y="411231"/>
              </a:lnTo>
              <a:lnTo>
                <a:pt x="431628" y="4112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36921" y="2745652"/>
        <a:ext cx="29808" cy="29808"/>
      </dsp:txXfrm>
    </dsp:sp>
    <dsp:sp modelId="{7E1E93C0-88E3-4C59-B4A1-9E25BB4CC71B}">
      <dsp:nvSpPr>
        <dsp:cNvPr id="0" name=""/>
        <dsp:cNvSpPr/>
      </dsp:nvSpPr>
      <dsp:spPr>
        <a:xfrm>
          <a:off x="9725782" y="2143709"/>
          <a:ext cx="431628" cy="411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814" y="0"/>
              </a:lnTo>
              <a:lnTo>
                <a:pt x="215814" y="411231"/>
              </a:lnTo>
              <a:lnTo>
                <a:pt x="431628" y="4112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926692" y="2334421"/>
        <a:ext cx="29808" cy="29808"/>
      </dsp:txXfrm>
    </dsp:sp>
    <dsp:sp modelId="{3D6741FC-4723-41CE-9BD7-904DAE373DCF}">
      <dsp:nvSpPr>
        <dsp:cNvPr id="0" name=""/>
        <dsp:cNvSpPr/>
      </dsp:nvSpPr>
      <dsp:spPr>
        <a:xfrm>
          <a:off x="9725782" y="1732478"/>
          <a:ext cx="431628" cy="411231"/>
        </a:xfrm>
        <a:custGeom>
          <a:avLst/>
          <a:gdLst/>
          <a:ahLst/>
          <a:cxnLst/>
          <a:rect l="0" t="0" r="0" b="0"/>
          <a:pathLst>
            <a:path>
              <a:moveTo>
                <a:pt x="0" y="411231"/>
              </a:moveTo>
              <a:lnTo>
                <a:pt x="215814" y="411231"/>
              </a:lnTo>
              <a:lnTo>
                <a:pt x="215814" y="0"/>
              </a:lnTo>
              <a:lnTo>
                <a:pt x="43162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926692" y="1923189"/>
        <a:ext cx="29808" cy="29808"/>
      </dsp:txXfrm>
    </dsp:sp>
    <dsp:sp modelId="{778A0678-6B8A-40F2-BC12-05700830B3F8}">
      <dsp:nvSpPr>
        <dsp:cNvPr id="0" name=""/>
        <dsp:cNvSpPr/>
      </dsp:nvSpPr>
      <dsp:spPr>
        <a:xfrm>
          <a:off x="7136011" y="2143709"/>
          <a:ext cx="431628" cy="411231"/>
        </a:xfrm>
        <a:custGeom>
          <a:avLst/>
          <a:gdLst/>
          <a:ahLst/>
          <a:cxnLst/>
          <a:rect l="0" t="0" r="0" b="0"/>
          <a:pathLst>
            <a:path>
              <a:moveTo>
                <a:pt x="0" y="411231"/>
              </a:moveTo>
              <a:lnTo>
                <a:pt x="215814" y="411231"/>
              </a:lnTo>
              <a:lnTo>
                <a:pt x="215814" y="0"/>
              </a:lnTo>
              <a:lnTo>
                <a:pt x="43162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36921" y="2334421"/>
        <a:ext cx="29808" cy="29808"/>
      </dsp:txXfrm>
    </dsp:sp>
    <dsp:sp modelId="{CFA01CBC-8F0B-44E1-83B4-72D76BDFD708}">
      <dsp:nvSpPr>
        <dsp:cNvPr id="0" name=""/>
        <dsp:cNvSpPr/>
      </dsp:nvSpPr>
      <dsp:spPr>
        <a:xfrm>
          <a:off x="7136011" y="1321246"/>
          <a:ext cx="431628" cy="1233694"/>
        </a:xfrm>
        <a:custGeom>
          <a:avLst/>
          <a:gdLst/>
          <a:ahLst/>
          <a:cxnLst/>
          <a:rect l="0" t="0" r="0" b="0"/>
          <a:pathLst>
            <a:path>
              <a:moveTo>
                <a:pt x="0" y="1233694"/>
              </a:moveTo>
              <a:lnTo>
                <a:pt x="215814" y="1233694"/>
              </a:lnTo>
              <a:lnTo>
                <a:pt x="215814" y="0"/>
              </a:lnTo>
              <a:lnTo>
                <a:pt x="43162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19150" y="1905418"/>
        <a:ext cx="65351" cy="65351"/>
      </dsp:txXfrm>
    </dsp:sp>
    <dsp:sp modelId="{424A4B0B-D9B4-41D4-B9B6-5806DE1A31FC}">
      <dsp:nvSpPr>
        <dsp:cNvPr id="0" name=""/>
        <dsp:cNvSpPr/>
      </dsp:nvSpPr>
      <dsp:spPr>
        <a:xfrm>
          <a:off x="4546241" y="2143709"/>
          <a:ext cx="431628" cy="411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814" y="0"/>
              </a:lnTo>
              <a:lnTo>
                <a:pt x="215814" y="411231"/>
              </a:lnTo>
              <a:lnTo>
                <a:pt x="431628" y="4112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47151" y="2334421"/>
        <a:ext cx="29808" cy="29808"/>
      </dsp:txXfrm>
    </dsp:sp>
    <dsp:sp modelId="{A95005DF-2124-4AEC-96EF-8F9925FA96E1}">
      <dsp:nvSpPr>
        <dsp:cNvPr id="0" name=""/>
        <dsp:cNvSpPr/>
      </dsp:nvSpPr>
      <dsp:spPr>
        <a:xfrm>
          <a:off x="4546241" y="1732478"/>
          <a:ext cx="431628" cy="411231"/>
        </a:xfrm>
        <a:custGeom>
          <a:avLst/>
          <a:gdLst/>
          <a:ahLst/>
          <a:cxnLst/>
          <a:rect l="0" t="0" r="0" b="0"/>
          <a:pathLst>
            <a:path>
              <a:moveTo>
                <a:pt x="0" y="411231"/>
              </a:moveTo>
              <a:lnTo>
                <a:pt x="215814" y="411231"/>
              </a:lnTo>
              <a:lnTo>
                <a:pt x="215814" y="0"/>
              </a:lnTo>
              <a:lnTo>
                <a:pt x="431628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47151" y="1923189"/>
        <a:ext cx="29808" cy="29808"/>
      </dsp:txXfrm>
    </dsp:sp>
    <dsp:sp modelId="{E6478743-F489-4D86-8276-250B9F0D236E}">
      <dsp:nvSpPr>
        <dsp:cNvPr id="0" name=""/>
        <dsp:cNvSpPr/>
      </dsp:nvSpPr>
      <dsp:spPr>
        <a:xfrm>
          <a:off x="1956470" y="1732478"/>
          <a:ext cx="431628" cy="411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814" y="0"/>
              </a:lnTo>
              <a:lnTo>
                <a:pt x="215814" y="411231"/>
              </a:lnTo>
              <a:lnTo>
                <a:pt x="431628" y="4112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7380" y="1923189"/>
        <a:ext cx="29808" cy="29808"/>
      </dsp:txXfrm>
    </dsp:sp>
    <dsp:sp modelId="{0FAF5FC9-7E9F-4F0A-A2B0-7040D51FD7FC}">
      <dsp:nvSpPr>
        <dsp:cNvPr id="0" name=""/>
        <dsp:cNvSpPr/>
      </dsp:nvSpPr>
      <dsp:spPr>
        <a:xfrm>
          <a:off x="1956470" y="1321246"/>
          <a:ext cx="431628" cy="411231"/>
        </a:xfrm>
        <a:custGeom>
          <a:avLst/>
          <a:gdLst/>
          <a:ahLst/>
          <a:cxnLst/>
          <a:rect l="0" t="0" r="0" b="0"/>
          <a:pathLst>
            <a:path>
              <a:moveTo>
                <a:pt x="0" y="411231"/>
              </a:moveTo>
              <a:lnTo>
                <a:pt x="215814" y="411231"/>
              </a:lnTo>
              <a:lnTo>
                <a:pt x="215814" y="0"/>
              </a:lnTo>
              <a:lnTo>
                <a:pt x="43162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57380" y="1511958"/>
        <a:ext cx="29808" cy="29808"/>
      </dsp:txXfrm>
    </dsp:sp>
    <dsp:sp modelId="{DA6FB1C0-6939-4AE0-B183-41F1CF51F3D1}">
      <dsp:nvSpPr>
        <dsp:cNvPr id="0" name=""/>
        <dsp:cNvSpPr/>
      </dsp:nvSpPr>
      <dsp:spPr>
        <a:xfrm rot="16200000">
          <a:off x="-104014" y="1403493"/>
          <a:ext cx="3463000" cy="657970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Medical Devices</a:t>
          </a:r>
        </a:p>
      </dsp:txBody>
      <dsp:txXfrm>
        <a:off x="-104014" y="1403493"/>
        <a:ext cx="3463000" cy="657970"/>
      </dsp:txXfrm>
    </dsp:sp>
    <dsp:sp modelId="{361117BA-9FD2-4EB9-9914-951445153DCC}">
      <dsp:nvSpPr>
        <dsp:cNvPr id="0" name=""/>
        <dsp:cNvSpPr/>
      </dsp:nvSpPr>
      <dsp:spPr>
        <a:xfrm>
          <a:off x="2388099" y="992261"/>
          <a:ext cx="2158142" cy="65797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 – Devices for Administration, Withdrawal and Collection</a:t>
          </a:r>
        </a:p>
      </dsp:txBody>
      <dsp:txXfrm>
        <a:off x="2388099" y="992261"/>
        <a:ext cx="2158142" cy="657970"/>
      </dsp:txXfrm>
    </dsp:sp>
    <dsp:sp modelId="{B1F935E4-9BAA-4F2D-B55D-D1E9F04D9DD2}">
      <dsp:nvSpPr>
        <dsp:cNvPr id="0" name=""/>
        <dsp:cNvSpPr/>
      </dsp:nvSpPr>
      <dsp:spPr>
        <a:xfrm>
          <a:off x="2388099" y="1814724"/>
          <a:ext cx="2158142" cy="65797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B</a:t>
          </a:r>
          <a:r>
            <a:rPr lang="en-US" sz="1500" kern="1200" dirty="0"/>
            <a:t> – </a:t>
          </a:r>
          <a:r>
            <a:rPr lang="en-US" sz="1500" kern="1200" dirty="0" err="1"/>
            <a:t>Haematology</a:t>
          </a:r>
          <a:r>
            <a:rPr lang="en-US" sz="1500" kern="1200" dirty="0"/>
            <a:t> and </a:t>
          </a:r>
          <a:r>
            <a:rPr lang="en-US" sz="1500" kern="1200" dirty="0" err="1"/>
            <a:t>Hemotransfusion</a:t>
          </a:r>
          <a:r>
            <a:rPr lang="en-US" sz="1500" kern="1200" dirty="0"/>
            <a:t> Devices</a:t>
          </a:r>
        </a:p>
      </dsp:txBody>
      <dsp:txXfrm>
        <a:off x="2388099" y="1814724"/>
        <a:ext cx="2158142" cy="657970"/>
      </dsp:txXfrm>
    </dsp:sp>
    <dsp:sp modelId="{F3042CFD-34DD-40F8-9A54-C15FFA4250CB}">
      <dsp:nvSpPr>
        <dsp:cNvPr id="0" name=""/>
        <dsp:cNvSpPr/>
      </dsp:nvSpPr>
      <dsp:spPr>
        <a:xfrm>
          <a:off x="4977869" y="1403493"/>
          <a:ext cx="2158142" cy="65797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B01 – Blood Bags and Kits</a:t>
          </a:r>
        </a:p>
      </dsp:txBody>
      <dsp:txXfrm>
        <a:off x="4977869" y="1403493"/>
        <a:ext cx="2158142" cy="657970"/>
      </dsp:txXfrm>
    </dsp:sp>
    <dsp:sp modelId="{82B4A9D1-5AFD-479B-BE45-8B0C49E61ABC}">
      <dsp:nvSpPr>
        <dsp:cNvPr id="0" name=""/>
        <dsp:cNvSpPr/>
      </dsp:nvSpPr>
      <dsp:spPr>
        <a:xfrm>
          <a:off x="4977869" y="2225955"/>
          <a:ext cx="2158142" cy="65797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B02</a:t>
          </a:r>
          <a:r>
            <a:rPr lang="en-US" sz="1500" kern="1200" dirty="0"/>
            <a:t> – Blood Filters</a:t>
          </a:r>
        </a:p>
      </dsp:txBody>
      <dsp:txXfrm>
        <a:off x="4977869" y="2225955"/>
        <a:ext cx="2158142" cy="657970"/>
      </dsp:txXfrm>
    </dsp:sp>
    <dsp:sp modelId="{D4F53E75-6356-4A7D-851B-529903EA4408}">
      <dsp:nvSpPr>
        <dsp:cNvPr id="0" name=""/>
        <dsp:cNvSpPr/>
      </dsp:nvSpPr>
      <dsp:spPr>
        <a:xfrm>
          <a:off x="7567640" y="992261"/>
          <a:ext cx="2158142" cy="65797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B0201 – Leukoreduction Filters</a:t>
          </a:r>
        </a:p>
      </dsp:txBody>
      <dsp:txXfrm>
        <a:off x="7567640" y="992261"/>
        <a:ext cx="2158142" cy="657970"/>
      </dsp:txXfrm>
    </dsp:sp>
    <dsp:sp modelId="{6D6614B6-25C7-444F-AE05-61BFA9FB01DE}">
      <dsp:nvSpPr>
        <dsp:cNvPr id="0" name=""/>
        <dsp:cNvSpPr/>
      </dsp:nvSpPr>
      <dsp:spPr>
        <a:xfrm>
          <a:off x="7567640" y="1814724"/>
          <a:ext cx="2158142" cy="65797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B0202</a:t>
          </a:r>
          <a:r>
            <a:rPr lang="en-US" sz="1500" kern="1200" dirty="0"/>
            <a:t> – Massive </a:t>
          </a:r>
          <a:r>
            <a:rPr lang="en-US" sz="1500" kern="1200" dirty="0" err="1"/>
            <a:t>Transfust</a:t>
          </a:r>
          <a:r>
            <a:rPr lang="en-US" sz="1500" kern="1200" dirty="0"/>
            <a:t> on Therapy Filters (for 40 micron </a:t>
          </a:r>
          <a:r>
            <a:rPr lang="en-US" sz="1500" kern="1200" dirty="0" err="1"/>
            <a:t>micoraggregates</a:t>
          </a:r>
          <a:endParaRPr lang="en-US" sz="1500" kern="1200" dirty="0"/>
        </a:p>
      </dsp:txBody>
      <dsp:txXfrm>
        <a:off x="7567640" y="1814724"/>
        <a:ext cx="2158142" cy="657970"/>
      </dsp:txXfrm>
    </dsp:sp>
    <dsp:sp modelId="{C6819CB8-1EF3-4E1D-BF6E-DFE20C6C0371}">
      <dsp:nvSpPr>
        <dsp:cNvPr id="0" name=""/>
        <dsp:cNvSpPr/>
      </dsp:nvSpPr>
      <dsp:spPr>
        <a:xfrm>
          <a:off x="10157410" y="1403493"/>
          <a:ext cx="2586641" cy="657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B020201</a:t>
          </a:r>
          <a:r>
            <a:rPr lang="en-US" sz="1500" kern="1200" dirty="0"/>
            <a:t> – Massive Transfusion Therapy Filters, with transfusion controller</a:t>
          </a:r>
        </a:p>
      </dsp:txBody>
      <dsp:txXfrm>
        <a:off x="10157410" y="1403493"/>
        <a:ext cx="2586641" cy="657970"/>
      </dsp:txXfrm>
    </dsp:sp>
    <dsp:sp modelId="{B80C5D2E-111F-4521-A02E-DC815872E1E7}">
      <dsp:nvSpPr>
        <dsp:cNvPr id="0" name=""/>
        <dsp:cNvSpPr/>
      </dsp:nvSpPr>
      <dsp:spPr>
        <a:xfrm>
          <a:off x="10157410" y="2225955"/>
          <a:ext cx="2592295" cy="6579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B020202 – Massive Transfusion Therapy Filters, w/o transfusion controller</a:t>
          </a:r>
        </a:p>
      </dsp:txBody>
      <dsp:txXfrm>
        <a:off x="10157410" y="2225955"/>
        <a:ext cx="2592295" cy="657970"/>
      </dsp:txXfrm>
    </dsp:sp>
    <dsp:sp modelId="{832124EE-D639-47C7-A2E9-B552B00488A4}">
      <dsp:nvSpPr>
        <dsp:cNvPr id="0" name=""/>
        <dsp:cNvSpPr/>
      </dsp:nvSpPr>
      <dsp:spPr>
        <a:xfrm>
          <a:off x="7567640" y="2637187"/>
          <a:ext cx="2158142" cy="65797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B0280 – Blood Filters – Accessories</a:t>
          </a:r>
        </a:p>
      </dsp:txBody>
      <dsp:txXfrm>
        <a:off x="7567640" y="2637187"/>
        <a:ext cx="2158142" cy="657970"/>
      </dsp:txXfrm>
    </dsp:sp>
    <dsp:sp modelId="{087162C5-DEB2-4858-B90C-0A43C5B02020}">
      <dsp:nvSpPr>
        <dsp:cNvPr id="0" name=""/>
        <dsp:cNvSpPr/>
      </dsp:nvSpPr>
      <dsp:spPr>
        <a:xfrm>
          <a:off x="7567640" y="3459649"/>
          <a:ext cx="2158142" cy="657970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B0299  –Blood Filters - Other</a:t>
          </a:r>
        </a:p>
      </dsp:txBody>
      <dsp:txXfrm>
        <a:off x="7567640" y="3459649"/>
        <a:ext cx="2158142" cy="657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B2CD-A2AB-5B18-3059-5C88B9709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2D1BE0-10DD-D188-9204-7EF12E282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6EA4B-DE56-EF06-01FB-612E59E3E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2A444-BD7F-BC72-BEEE-8DBBA4F9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AA5AA-B9C1-2EFF-F8A3-15F4E5DE1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5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94F95-5156-50F0-71B5-CCC35AB17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B048BF-4083-55D3-A0B5-5B54193DF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E747F-807E-0FE7-21B2-0873EFBA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01A97-8348-4FA5-E007-C1F7FB88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20607-A623-F369-D9EF-36C442DF5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8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335FAB-A622-99AB-239E-774DC6048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DB6FD-C2DB-1FC4-E300-12AFDDE23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4B1C1-FE5F-116D-2968-41268F49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48E4F-4038-E6EB-C7F2-EB1A46AE8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7EFC4-A678-D292-7E4C-B7513588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5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73646-9D92-D6DD-148F-66B2936D6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47BA0-9968-DE74-CE22-00B5791B6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7C72A-BCD3-34A7-20EC-E82A76B3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9EF30-3D50-7961-1A4F-DEAE9952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7139F-4A0B-D871-E5F1-DA52FFF6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2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BFFD0-BB38-190A-C6B3-6F1506D7C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0A3B7-0CA0-1D6E-CB4E-1AC5A52D7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24976-9337-B58F-18E9-D9BD60ACB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D77A7-2DD3-4666-AE42-58465DBC1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0F49C-C79C-A2A3-D642-1AC4902DB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0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FD482-AC45-7FE2-A9D3-7A5EE3730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CA639-04EA-36CC-FCAF-D2FB935074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9BF60-7EEE-E8A6-29E7-8609FD645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86BC6A-2ADF-2329-4E16-61B8588FB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43DF6-38E5-ACB2-D384-071912A7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B8353-2A16-20F8-CBD5-7CFFFA08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9D9E2-E76E-2A9B-2566-48BBFCF4D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CB6BF-8F3C-C43A-704F-BB656C25AE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8FAB8-9D5F-CBA5-8056-5F056F534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2DA3CA-CBA6-1DC2-5A61-9F63B12636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1D136F-EC6E-CA53-E9CF-DFC11BFB8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DF68F-44C6-C4E1-2DCC-18D7EEAF2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A176D0-7D06-C2A2-544F-D1508C49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D1DE8-350F-2B0B-9E57-0698F883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7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04322-107A-CC97-6A6D-2D0EED48B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EBACBF-C5E3-3F20-C90F-CDEC3274C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092A04-E120-D7C9-7F2E-9C6DB82F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D12CB6-C0F6-4EB4-C609-C3D507A1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9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57930B-2CAF-1AD9-CBC6-C40823C1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146023-AB9A-B598-9BAA-9049F213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08492-FBDE-8219-D703-1EB7D51C1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7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9B537-162F-1F49-1333-641BBC4AE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51625-2D9F-A405-4F42-333470AE6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B2A8A1-2349-4A7A-33C1-F9089162F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5143F-569B-075E-AD21-1E8EF9723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6AB68-BBB3-2593-F509-1A72D1FF5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B4959-1E0B-ACCF-C0B4-FF855424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8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C8717-3DB7-A610-FCF3-B59EB442B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A3081F-D0F7-148D-2F8A-A2B22872D6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F9CE3-4F05-F526-B36C-8CC65E19D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10648-26E2-1A9A-794A-79AA1884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57C70-DE99-4DEA-3E0C-A727E7465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D6A65-4FAB-98CD-DB65-7B0CA68A4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8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BB8245-8BD2-27DB-B480-060E36D14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261EC-F472-F521-4C8B-7B00B77EB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8918-57A0-DF53-6D75-DEFC0E2AA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A3184-ECCA-4055-A9A0-1D079C585B40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B789F-FFC6-E7BE-E958-99264B1A8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F49A3-4764-7D41-153E-50C8A6027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5909-24BF-4D8E-9C22-4FC172A8FB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8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103A96C-BB70-40DD-0585-968BB063D3AA}"/>
              </a:ext>
            </a:extLst>
          </p:cNvPr>
          <p:cNvSpPr/>
          <p:nvPr/>
        </p:nvSpPr>
        <p:spPr>
          <a:xfrm>
            <a:off x="1903605" y="1039662"/>
            <a:ext cx="609788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4B16E2-E5F2-D7B0-ECCF-88E668E6945D}"/>
              </a:ext>
            </a:extLst>
          </p:cNvPr>
          <p:cNvSpPr/>
          <p:nvPr/>
        </p:nvSpPr>
        <p:spPr>
          <a:xfrm>
            <a:off x="6464290" y="1039660"/>
            <a:ext cx="932022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C09EBC-06D3-8415-8BB2-9787BA35A47C}"/>
              </a:ext>
            </a:extLst>
          </p:cNvPr>
          <p:cNvSpPr/>
          <p:nvPr/>
        </p:nvSpPr>
        <p:spPr>
          <a:xfrm>
            <a:off x="7609275" y="1039660"/>
            <a:ext cx="932022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666640-45CC-FCE5-EB5E-CA0E75AAAF01}"/>
              </a:ext>
            </a:extLst>
          </p:cNvPr>
          <p:cNvSpPr/>
          <p:nvPr/>
        </p:nvSpPr>
        <p:spPr>
          <a:xfrm>
            <a:off x="9661310" y="1039660"/>
            <a:ext cx="301464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0E59FC-DA6A-C163-22F7-CA53895077D9}"/>
              </a:ext>
            </a:extLst>
          </p:cNvPr>
          <p:cNvSpPr/>
          <p:nvPr/>
        </p:nvSpPr>
        <p:spPr>
          <a:xfrm>
            <a:off x="10359044" y="1039660"/>
            <a:ext cx="301464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7B43D7D-5CBD-2863-A3A6-3005DABE1A98}"/>
              </a:ext>
            </a:extLst>
          </p:cNvPr>
          <p:cNvSpPr/>
          <p:nvPr/>
        </p:nvSpPr>
        <p:spPr>
          <a:xfrm>
            <a:off x="11056778" y="1039660"/>
            <a:ext cx="301464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428E26-B445-CFAB-A0D1-6BBDDCF66758}"/>
              </a:ext>
            </a:extLst>
          </p:cNvPr>
          <p:cNvSpPr/>
          <p:nvPr/>
        </p:nvSpPr>
        <p:spPr>
          <a:xfrm>
            <a:off x="8963576" y="1039660"/>
            <a:ext cx="301464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14A46E-83D4-4060-A4DE-D7A19061EC4D}"/>
              </a:ext>
            </a:extLst>
          </p:cNvPr>
          <p:cNvSpPr/>
          <p:nvPr/>
        </p:nvSpPr>
        <p:spPr>
          <a:xfrm>
            <a:off x="9312443" y="1039662"/>
            <a:ext cx="301464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2B4650-1DA4-B38B-0FB0-B0CEDEB27FDF}"/>
              </a:ext>
            </a:extLst>
          </p:cNvPr>
          <p:cNvSpPr/>
          <p:nvPr/>
        </p:nvSpPr>
        <p:spPr>
          <a:xfrm>
            <a:off x="10010177" y="1039660"/>
            <a:ext cx="301464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CECA2E-BB53-D8B0-967F-93CF77A12CFF}"/>
              </a:ext>
            </a:extLst>
          </p:cNvPr>
          <p:cNvSpPr/>
          <p:nvPr/>
        </p:nvSpPr>
        <p:spPr>
          <a:xfrm>
            <a:off x="10707911" y="1039662"/>
            <a:ext cx="301464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6F6D8C1-330B-9D07-FEA3-DD3A3D357D88}"/>
              </a:ext>
            </a:extLst>
          </p:cNvPr>
          <p:cNvSpPr/>
          <p:nvPr/>
        </p:nvSpPr>
        <p:spPr>
          <a:xfrm>
            <a:off x="11405648" y="1039660"/>
            <a:ext cx="301464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1C938F-031E-91A0-2F6D-AFEA1E2895E7}"/>
              </a:ext>
            </a:extLst>
          </p:cNvPr>
          <p:cNvSpPr/>
          <p:nvPr/>
        </p:nvSpPr>
        <p:spPr>
          <a:xfrm>
            <a:off x="1307446" y="2443419"/>
            <a:ext cx="2077878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Level 1</a:t>
            </a:r>
          </a:p>
          <a:p>
            <a:pPr algn="ctr"/>
            <a:r>
              <a:rPr lang="en-US" dirty="0">
                <a:latin typeface="Tw Cen MT" panose="020B0602020104020603" pitchFamily="34" charset="0"/>
              </a:rPr>
              <a:t>Category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B8CC91-8F73-6D46-106C-F38DECFC97FF}"/>
              </a:ext>
            </a:extLst>
          </p:cNvPr>
          <p:cNvSpPr/>
          <p:nvPr/>
        </p:nvSpPr>
        <p:spPr>
          <a:xfrm>
            <a:off x="6454904" y="2443415"/>
            <a:ext cx="2099980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Level 3</a:t>
            </a:r>
          </a:p>
          <a:p>
            <a:pPr algn="ctr"/>
            <a:r>
              <a:rPr lang="en-US" dirty="0">
                <a:latin typeface="Tw Cen MT" panose="020B0602020104020603" pitchFamily="34" charset="0"/>
              </a:rPr>
              <a:t>Type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96B6EAC-D0C3-9624-3F5D-97394875FED6}"/>
              </a:ext>
            </a:extLst>
          </p:cNvPr>
          <p:cNvSpPr/>
          <p:nvPr/>
        </p:nvSpPr>
        <p:spPr>
          <a:xfrm>
            <a:off x="8963576" y="2443415"/>
            <a:ext cx="2743536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Level 4-7</a:t>
            </a:r>
          </a:p>
          <a:p>
            <a:pPr algn="ctr"/>
            <a:r>
              <a:rPr lang="en-US" dirty="0">
                <a:latin typeface="Tw Cen MT" panose="020B0602020104020603" pitchFamily="34" charset="0"/>
              </a:rPr>
              <a:t>Type(s)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8DE2A56C-91FF-CE10-C804-F2101DAFEFA7}"/>
              </a:ext>
            </a:extLst>
          </p:cNvPr>
          <p:cNvSpPr/>
          <p:nvPr/>
        </p:nvSpPr>
        <p:spPr>
          <a:xfrm rot="16200000">
            <a:off x="1978100" y="1712975"/>
            <a:ext cx="460795" cy="821201"/>
          </a:xfrm>
          <a:prstGeom prst="leftBrac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66C9B716-811D-98AE-D04B-76B73162A09E}"/>
              </a:ext>
            </a:extLst>
          </p:cNvPr>
          <p:cNvSpPr/>
          <p:nvPr/>
        </p:nvSpPr>
        <p:spPr>
          <a:xfrm rot="16200000">
            <a:off x="7260910" y="1073578"/>
            <a:ext cx="460795" cy="2099979"/>
          </a:xfrm>
          <a:prstGeom prst="leftBrac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947E7068-88C2-2E14-3695-2D4D39385972}"/>
              </a:ext>
            </a:extLst>
          </p:cNvPr>
          <p:cNvSpPr/>
          <p:nvPr/>
        </p:nvSpPr>
        <p:spPr>
          <a:xfrm rot="16200000">
            <a:off x="10128627" y="745706"/>
            <a:ext cx="460795" cy="2755726"/>
          </a:xfrm>
          <a:prstGeom prst="leftBrac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Diagram 29">
            <a:extLst>
              <a:ext uri="{FF2B5EF4-FFF2-40B4-BE49-F238E27FC236}">
                <a16:creationId xmlns:a16="http://schemas.microsoft.com/office/drawing/2014/main" id="{CFDA0CE7-B118-7C3A-9A00-D8151F86FE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489905"/>
              </p:ext>
            </p:extLst>
          </p:nvPr>
        </p:nvGraphicFramePr>
        <p:xfrm>
          <a:off x="-1096295" y="2518980"/>
          <a:ext cx="14048207" cy="4118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C38B0C32-131A-1BE1-CFB4-7D25ACD564A4}"/>
              </a:ext>
            </a:extLst>
          </p:cNvPr>
          <p:cNvSpPr/>
          <p:nvPr/>
        </p:nvSpPr>
        <p:spPr>
          <a:xfrm>
            <a:off x="3879510" y="1039660"/>
            <a:ext cx="932022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CF1B4DF-CF14-FFBA-0C0C-BD5EEA753D70}"/>
              </a:ext>
            </a:extLst>
          </p:cNvPr>
          <p:cNvSpPr/>
          <p:nvPr/>
        </p:nvSpPr>
        <p:spPr>
          <a:xfrm>
            <a:off x="5024495" y="1039660"/>
            <a:ext cx="932022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#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F985891-D207-01E8-9722-B55290B98A47}"/>
              </a:ext>
            </a:extLst>
          </p:cNvPr>
          <p:cNvSpPr/>
          <p:nvPr/>
        </p:nvSpPr>
        <p:spPr>
          <a:xfrm>
            <a:off x="3870124" y="2443415"/>
            <a:ext cx="2099980" cy="76407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w Cen MT" panose="020B0602020104020603" pitchFamily="34" charset="0"/>
              </a:rPr>
              <a:t>Level 2</a:t>
            </a:r>
          </a:p>
          <a:p>
            <a:pPr algn="ctr"/>
            <a:r>
              <a:rPr lang="en-US" dirty="0">
                <a:latin typeface="Tw Cen MT" panose="020B0602020104020603" pitchFamily="34" charset="0"/>
              </a:rPr>
              <a:t>Group</a:t>
            </a:r>
          </a:p>
        </p:txBody>
      </p:sp>
      <p:sp>
        <p:nvSpPr>
          <p:cNvPr id="34" name="Left Brace 33">
            <a:extLst>
              <a:ext uri="{FF2B5EF4-FFF2-40B4-BE49-F238E27FC236}">
                <a16:creationId xmlns:a16="http://schemas.microsoft.com/office/drawing/2014/main" id="{C6A25260-5FAB-64F6-1212-7F001AE2FE1A}"/>
              </a:ext>
            </a:extLst>
          </p:cNvPr>
          <p:cNvSpPr/>
          <p:nvPr/>
        </p:nvSpPr>
        <p:spPr>
          <a:xfrm rot="16200000">
            <a:off x="4676130" y="1073578"/>
            <a:ext cx="460795" cy="2099979"/>
          </a:xfrm>
          <a:prstGeom prst="leftBrace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733813-484E-6806-5056-AF4F564CFB3D}"/>
              </a:ext>
            </a:extLst>
          </p:cNvPr>
          <p:cNvSpPr txBox="1"/>
          <p:nvPr/>
        </p:nvSpPr>
        <p:spPr>
          <a:xfrm>
            <a:off x="0" y="73487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w Cen MT" panose="020B0602020104020603" pitchFamily="34" charset="0"/>
              </a:rPr>
              <a:t>EDMN Nomenclature Hierarchy &amp; Example</a:t>
            </a:r>
          </a:p>
        </p:txBody>
      </p:sp>
      <p:pic>
        <p:nvPicPr>
          <p:cNvPr id="27" name="Picture 26" descr="Text, logo&#10;&#10;Description automatically generated">
            <a:extLst>
              <a:ext uri="{FF2B5EF4-FFF2-40B4-BE49-F238E27FC236}">
                <a16:creationId xmlns:a16="http://schemas.microsoft.com/office/drawing/2014/main" id="{1C6C74EC-6AF0-FC6D-F726-DD2FE35D55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905" y="6400800"/>
            <a:ext cx="174709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618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1</cp:revision>
  <dcterms:created xsi:type="dcterms:W3CDTF">2022-06-05T18:24:18Z</dcterms:created>
  <dcterms:modified xsi:type="dcterms:W3CDTF">2022-06-05T18:52:17Z</dcterms:modified>
</cp:coreProperties>
</file>