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A2263-D28F-4BA3-A017-7E533B119F55}" v="7" dt="2022-04-02T18:45:28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D8AA2263-D28F-4BA3-A017-7E533B119F55}"/>
    <pc:docChg chg="custSel modSld">
      <pc:chgData name="Cara Wilcox" userId="f7eeacaac59bc5af" providerId="LiveId" clId="{D8AA2263-D28F-4BA3-A017-7E533B119F55}" dt="2022-04-02T18:46:04.915" v="14" actId="478"/>
      <pc:docMkLst>
        <pc:docMk/>
      </pc:docMkLst>
      <pc:sldChg chg="addSp delSp modSp mod">
        <pc:chgData name="Cara Wilcox" userId="f7eeacaac59bc5af" providerId="LiveId" clId="{D8AA2263-D28F-4BA3-A017-7E533B119F55}" dt="2022-04-02T18:46:04.915" v="14" actId="478"/>
        <pc:sldMkLst>
          <pc:docMk/>
          <pc:sldMk cId="2117951074" sldId="258"/>
        </pc:sldMkLst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66" creationId="{09FEE948-C7AA-408E-9C18-C47FC506D701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67" creationId="{F07636A7-9C1C-4D2B-89D2-9DF10CEFD588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71" creationId="{67F9584C-3A3F-4067-801B-CAE197BEEDF2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72" creationId="{F5518130-DF9E-444E-8F9D-34035B1365FF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76" creationId="{6A5401BA-362A-414E-9844-83BC7C6C6DFE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84" creationId="{F8CE0920-50E4-4418-8A73-EA45FBD58AEE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88" creationId="{7C75DB1C-E8D4-443C-BA9B-00B1B59B4526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89" creationId="{1B5D58F6-4011-42DE-8A2B-B90EBFC7139A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92" creationId="{08373555-AD3C-425F-9E7D-7E91B6682D66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02" creationId="{7CF06D52-0767-4561-BF45-C5D81E2DB64C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06" creationId="{5FCEF056-44E6-42AB-A057-A1E6AD939A30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07" creationId="{02711F39-4B54-4838-B9EA-C2283BF64EAA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09" creationId="{97A0AD88-DE75-47B3-A8F7-7575E8082127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0" creationId="{B1E6A07B-F503-48A6-8454-BE102826DE94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3" creationId="{32FE3EBE-5649-4EBD-8372-CDDC25630B0A}"/>
          </ac:spMkLst>
        </pc:spChg>
        <pc:spChg chg="mod">
          <ac:chgData name="Cara Wilcox" userId="f7eeacaac59bc5af" providerId="LiveId" clId="{D8AA2263-D28F-4BA3-A017-7E533B119F55}" dt="2022-04-02T18:45:23.068" v="11"/>
          <ac:spMkLst>
            <pc:docMk/>
            <pc:sldMk cId="2117951074" sldId="258"/>
            <ac:spMk id="113" creationId="{5A082E39-0A3B-4945-9DD4-37435BD2FF87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4" creationId="{8C33C38E-CBE2-4D58-9C60-659883A39FC2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5" creationId="{4BB98949-616E-4B33-B118-B837DDB3244E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6" creationId="{271AA121-7367-4896-94AF-55CF8FFCAFC6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17" creationId="{BA849512-C3B8-4923-83C9-A3B6C9FD57F2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18" creationId="{11F61E3A-F1A6-4B0B-AB67-380047C9AA4A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19" creationId="{C8629306-51C9-48D4-9593-09B6E4B52ECA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19" creationId="{CD8952A0-F2AD-403D-ACA0-115ED700197A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20" creationId="{7732B11C-A3E9-485B-BBAC-2E9BBE83CF52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0" creationId="{B9D97131-3DAC-42BB-AEF5-23B9DEAD36D7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21" creationId="{B337ACAB-B26A-443F-85BC-76C728F14A29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1" creationId="{FB10D129-D94A-47A3-B865-07FD99F87D2B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2" creationId="{E3BDAB54-3130-4EC0-8DFA-A19BAF275ED2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3" creationId="{84708402-5EB5-4F8E-AC0B-BDB873E01705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5" creationId="{C715FE92-A361-403F-96D5-11489F88E6D8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6" creationId="{440ED9D3-B902-42D1-868E-98D779597C16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26" creationId="{CB50896D-6130-46DC-B640-6598C4AD9E3C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7" creationId="{0E4D45E3-727E-44CB-BBF9-E3F2FCBA3D01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8" creationId="{898C8FED-A988-48C1-90AB-33A603D2343F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29" creationId="{2671F22F-7182-4196-9841-8EAE2E73512A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29" creationId="{B18D1F33-E3D4-40F3-8E0B-37227F099748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30" creationId="{32F93E4A-854E-47B7-946A-DE353A543CD1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30" creationId="{68099BC9-E054-481C-8608-93D81C689BCA}"/>
          </ac:spMkLst>
        </pc:spChg>
        <pc:spChg chg="add del mod">
          <ac:chgData name="Cara Wilcox" userId="f7eeacaac59bc5af" providerId="LiveId" clId="{D8AA2263-D28F-4BA3-A017-7E533B119F55}" dt="2022-04-02T18:45:27.803" v="12"/>
          <ac:spMkLst>
            <pc:docMk/>
            <pc:sldMk cId="2117951074" sldId="258"/>
            <ac:spMk id="131" creationId="{F91D7709-93AD-4D61-80CF-5E43E51BA392}"/>
          </ac:spMkLst>
        </pc:spChg>
        <pc:spChg chg="mod">
          <ac:chgData name="Cara Wilcox" userId="f7eeacaac59bc5af" providerId="LiveId" clId="{D8AA2263-D28F-4BA3-A017-7E533B119F55}" dt="2022-04-02T18:38:25.082" v="0"/>
          <ac:spMkLst>
            <pc:docMk/>
            <pc:sldMk cId="2117951074" sldId="258"/>
            <ac:spMk id="136" creationId="{37D40305-C118-476F-A71A-5CC8F31DA761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0" creationId="{1E032F7F-4C80-4436-8460-C173DD3C7BF6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1" creationId="{DD41C3C7-D35E-4B69-B55D-AF29929C796B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2" creationId="{6B5D2CB3-C8FB-409A-9291-5780765CF5DE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3" creationId="{C02E3473-8FD4-4B57-92E8-B69DDD5CE51D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4" creationId="{1831F58A-98C9-4C9F-882C-6737787C5062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5" creationId="{0BBD141E-7BED-4E95-B799-10FE859EEB1B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6" creationId="{24E61CC2-080E-49EF-B129-FCFE2B53366A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8" creationId="{9E5C511B-8C2A-45FD-97E6-928BF8B7F00C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49" creationId="{D602C8C6-4397-4F29-AE28-E1BD416F5D73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50" creationId="{F0B72057-3F79-42C7-BABD-3FDD55CCD8CD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51" creationId="{788C9F0D-135E-4ED6-98E0-BDBE916C5606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52" creationId="{6562A345-74BF-49F8-B313-F4CF880BCF05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53" creationId="{2754BC81-A578-4BE8-B132-841C875E9209}"/>
          </ac:spMkLst>
        </pc:spChg>
        <pc:spChg chg="add del mod">
          <ac:chgData name="Cara Wilcox" userId="f7eeacaac59bc5af" providerId="LiveId" clId="{D8AA2263-D28F-4BA3-A017-7E533B119F55}" dt="2022-04-02T18:38:28.850" v="1"/>
          <ac:spMkLst>
            <pc:docMk/>
            <pc:sldMk cId="2117951074" sldId="258"/>
            <ac:spMk id="154" creationId="{4ADAD08A-7828-4E20-949C-556365E0AA70}"/>
          </ac:spMkLst>
        </pc:s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55" creationId="{47E0AF8A-971F-43DF-99D7-126C26102A06}"/>
          </ac:grpSpMkLst>
        </pc:gr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70" creationId="{5EC37F3F-FD03-4C28-9FC1-2B46E59697DC}"/>
          </ac:grpSpMkLst>
        </pc:gr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87" creationId="{DE8A4B4B-EC44-4E65-A762-C4E305142923}"/>
          </ac:grpSpMkLst>
        </pc:gr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94" creationId="{FC5DB776-AAE3-471D-8010-9FAE5314A81A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05" creationId="{F4CB9E88-E033-4262-9AD9-03849F41DAD2}"/>
          </ac:grpSpMkLst>
        </pc:gr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108" creationId="{909D1BCA-84D4-47BE-A269-845B5DCC9854}"/>
          </ac:grpSpMkLst>
        </pc:grpChg>
        <pc:grpChg chg="add del mod">
          <ac:chgData name="Cara Wilcox" userId="f7eeacaac59bc5af" providerId="LiveId" clId="{D8AA2263-D28F-4BA3-A017-7E533B119F55}" dt="2022-04-02T18:45:27.803" v="12"/>
          <ac:grpSpMkLst>
            <pc:docMk/>
            <pc:sldMk cId="2117951074" sldId="258"/>
            <ac:grpSpMk id="112" creationId="{56429171-65E2-4952-BE0E-14548FE5969F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12" creationId="{FA0FF90B-F118-4114-B07A-3D79C9FDE18F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18" creationId="{5B223E3F-A285-4887-A558-6053CB59176E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23" creationId="{7120FE99-BD62-4E18-91E5-D3BF7946D743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31" creationId="{9B31CC01-D37D-40D9-B3F9-55ECA43C256D}"/>
          </ac:grpSpMkLst>
        </pc:grpChg>
        <pc:grpChg chg="add del mod">
          <ac:chgData name="Cara Wilcox" userId="f7eeacaac59bc5af" providerId="LiveId" clId="{D8AA2263-D28F-4BA3-A017-7E533B119F55}" dt="2022-04-02T18:38:28.850" v="1"/>
          <ac:grpSpMkLst>
            <pc:docMk/>
            <pc:sldMk cId="2117951074" sldId="258"/>
            <ac:grpSpMk id="135" creationId="{A205EEF7-F7A7-414C-B5D1-E8189B0C8F52}"/>
          </ac:grpSpMkLst>
        </pc:grpChg>
        <pc:picChg chg="add mod">
          <ac:chgData name="Cara Wilcox" userId="f7eeacaac59bc5af" providerId="LiveId" clId="{D8AA2263-D28F-4BA3-A017-7E533B119F55}" dt="2022-04-02T18:45:17.754" v="10" actId="1076"/>
          <ac:picMkLst>
            <pc:docMk/>
            <pc:sldMk cId="2117951074" sldId="258"/>
            <ac:picMk id="3" creationId="{D61B8C88-7FFC-486C-A091-1974D6EAEC75}"/>
          </ac:picMkLst>
        </pc:picChg>
        <pc:picChg chg="add del">
          <ac:chgData name="Cara Wilcox" userId="f7eeacaac59bc5af" providerId="LiveId" clId="{D8AA2263-D28F-4BA3-A017-7E533B119F55}" dt="2022-04-02T18:46:04.915" v="14" actId="478"/>
          <ac:picMkLst>
            <pc:docMk/>
            <pc:sldMk cId="2117951074" sldId="258"/>
            <ac:picMk id="5" creationId="{E0A9AA1F-8CE5-42A6-9E67-DB9D593A7152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56" creationId="{402E0A27-0682-4A70-9A5F-777A97F134E5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57" creationId="{DD865FBB-220A-463F-A6B5-5B4FD659D349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63" creationId="{C93CE7A0-B98B-42A8-BFA5-6AC5604640F3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68" creationId="{8A0C8A83-71B9-4EDC-8EB9-FB77BF577137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86" creationId="{8A33266D-4A46-411B-BFD8-440013407CD8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93" creationId="{A84E6A96-FFAA-45E6-A4B9-5B72824F6EEB}"/>
          </ac:picMkLst>
        </pc:picChg>
        <pc:picChg chg="add del">
          <ac:chgData name="Cara Wilcox" userId="f7eeacaac59bc5af" providerId="LiveId" clId="{D8AA2263-D28F-4BA3-A017-7E533B119F55}" dt="2022-04-02T18:39:20.308" v="3" actId="478"/>
          <ac:picMkLst>
            <pc:docMk/>
            <pc:sldMk cId="2117951074" sldId="258"/>
            <ac:picMk id="100" creationId="{10C4CE99-BE1C-4B19-8D99-9E4E4A95B5EC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100" creationId="{C789B6B8-C25A-49AA-B606-04796B7A4E34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101" creationId="{607D1B66-3DE9-4DBC-9398-726618A5B911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03" creationId="{4C40ECAA-C4DD-4AA9-854C-F9627D6ABA1D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05" creationId="{248F5309-70D4-4416-A94B-81788A24C608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06" creationId="{DD20F0CA-5FFC-4067-9BA6-287FEC499CF0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07" creationId="{9F74123D-2C4C-473F-BA0E-60175AC91B0A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08" creationId="{542289C3-7BDD-44EE-9554-6FFFD12731A9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109" creationId="{2AB5D9F3-9CFE-4D95-A2DB-7FABD54BDB68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110" creationId="{A936D70B-8D8A-426F-86A9-4FFC7435DFB1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11" creationId="{7CFC6BB5-5ED2-4436-8497-FC38D22E26A3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11" creationId="{94306D94-6850-45C1-AE24-4F779A07BC64}"/>
          </ac:picMkLst>
        </pc:picChg>
        <pc:picChg chg="mod">
          <ac:chgData name="Cara Wilcox" userId="f7eeacaac59bc5af" providerId="LiveId" clId="{D8AA2263-D28F-4BA3-A017-7E533B119F55}" dt="2022-04-02T18:45:23.068" v="11"/>
          <ac:picMkLst>
            <pc:docMk/>
            <pc:sldMk cId="2117951074" sldId="258"/>
            <ac:picMk id="114" creationId="{9CF39290-D8F7-4529-8172-8072E160ED68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15" creationId="{62CF0A12-5211-4898-82EB-19B813437F42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16" creationId="{3D3E33C0-AC77-4BE6-8D7C-DA5C544F8419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17" creationId="{F8E25F56-97CC-4A0D-9B49-AE43A109B5C2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22" creationId="{981F3D75-F89A-4784-9E9B-DD053CA76A65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24" creationId="{3A3139E0-3BC8-451F-A356-EFE0FDC19C9A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24" creationId="{8EBD0CC2-F947-4CF1-8D5A-0352C3023853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25" creationId="{42F82CDC-4E49-4164-80F2-16EF803F829D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27" creationId="{FB3BA755-9A75-4F42-8F46-0DD83C6DEF0B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28" creationId="{7DAD0D36-C6DD-46C5-807A-1B994F8FC63D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32" creationId="{489F4EF9-96B8-4721-A31A-092E4B22524F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32" creationId="{51A94BD3-DCA4-4F45-AAE7-E78CA17399CD}"/>
          </ac:picMkLst>
        </pc:picChg>
        <pc:picChg chg="add del mod">
          <ac:chgData name="Cara Wilcox" userId="f7eeacaac59bc5af" providerId="LiveId" clId="{D8AA2263-D28F-4BA3-A017-7E533B119F55}" dt="2022-04-02T18:45:27.803" v="12"/>
          <ac:picMkLst>
            <pc:docMk/>
            <pc:sldMk cId="2117951074" sldId="258"/>
            <ac:picMk id="133" creationId="{0D68776C-4946-444E-99C5-365A11DA6438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33" creationId="{32F63CF1-A7F1-43C1-BDD8-12E2F10CCE9A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34" creationId="{7CBF7C06-B318-4686-A5B7-CE498B930220}"/>
          </ac:picMkLst>
        </pc:picChg>
        <pc:picChg chg="mod">
          <ac:chgData name="Cara Wilcox" userId="f7eeacaac59bc5af" providerId="LiveId" clId="{D8AA2263-D28F-4BA3-A017-7E533B119F55}" dt="2022-04-02T18:38:25.082" v="0"/>
          <ac:picMkLst>
            <pc:docMk/>
            <pc:sldMk cId="2117951074" sldId="258"/>
            <ac:picMk id="137" creationId="{A575F4CE-26A8-4E9C-8AD6-B64B5B7A586D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38" creationId="{566D45E1-59B4-46A9-9D94-9BCC792A0A6F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39" creationId="{D50D5E9D-F522-4B8D-9238-A16F8360E71E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47" creationId="{34E4D053-F8B7-4939-8043-3E207E374350}"/>
          </ac:picMkLst>
        </pc:picChg>
        <pc:picChg chg="add del mod">
          <ac:chgData name="Cara Wilcox" userId="f7eeacaac59bc5af" providerId="LiveId" clId="{D8AA2263-D28F-4BA3-A017-7E533B119F55}" dt="2022-04-02T18:38:28.850" v="1"/>
          <ac:picMkLst>
            <pc:docMk/>
            <pc:sldMk cId="2117951074" sldId="258"/>
            <ac:picMk id="155" creationId="{8EE11812-3992-4515-BBFC-F3D1519BF8F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90B2-C979-4DDC-97A1-54A899B59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5F822-DEAC-4B8C-8487-51C422716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FEA96-6E87-485B-B729-9D5579C1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4710C-FE4E-44A3-B9C4-D06812067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18D73-10A2-42C5-8E1A-27DF42F7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6AC77-BF4B-4AD1-8229-319FF063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C11928-F684-4044-89BF-08D0B8E35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92A3D-57E6-4D6D-847D-61ABC207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DA944-6EC4-418E-B0CB-3FC1F552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CB7E5-8C2D-4F34-88DF-04817146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6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8105E8-879B-4EBD-A214-53F21BD3F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A695B-EA80-452B-8C47-ECE5E242E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BF9AB-D15F-4BC9-B787-1189D33C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295C9-608A-49CE-96B1-64A2C619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99575-9547-4FF7-8124-9BF099B4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6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F2925-277A-4953-AE4A-10DF0DC6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92A69-0D6E-4646-A45E-76A36C889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772F-110B-45A1-878A-9EA5EC8B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C74DA-23A6-467D-9DC9-985ACC3D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92BE6-7CF9-4E01-B236-28F22108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9F49-53B5-466A-8AC6-2DE7154E9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8011F-616E-4262-B4E7-0D908A5E8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0999F-9AAD-4F28-95E5-6B9D5A5E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2C47-A218-4087-A388-B0B9A82E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3EE66-575E-45CA-87CA-710AC33C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8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E3F5-D729-4BDF-BCDC-C2E675CD2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312AB-92CD-4D7A-AB5B-71193F50F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4379E-C66A-4C81-AB3F-CBC17B36F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3328D-366E-44EF-BE21-B3C1AF67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A8FC7-0820-48AC-AC01-FD0E9C2B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9D339-8794-4B03-A07B-6FF52D3B3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0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D99C9-D574-436D-AC96-1B33DB2E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60270-4698-4F21-BAB1-AAD4C3BFF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8CFFF-178D-4815-898C-6A3871EED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2519E-1823-4538-AA09-AA0C2D71C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169CE7-9EC9-4DC5-8044-4C9251607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CCDDC4-949A-410B-BF81-3991B516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6C4CE6-0F37-4EAD-81C1-7C1C6CD9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D4B48D-4068-497F-BC0B-3BD13355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0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D279-FBDB-4ED2-BA9F-B55CFADE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35BCF-E964-4443-9F06-9065C86E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DB2D9-EED2-42DB-8E35-DC85F8D0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49A43-6B06-4F4B-B841-B2EC0649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5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8458A-3651-4650-9E81-D384E236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9B87C7-2963-4C36-AB2A-9EEF3DB5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7E044-F1B1-4A8A-BDC7-A64BEE8D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9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E08D-62BC-4A26-BFE3-AE018F789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82679-88C4-480C-ACF3-6CEB20DF9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3D8B6-1398-4075-A649-F69AE999A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C95F6-BBEB-44F7-AF47-5D6B4EBA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3767D-067A-4FB3-8843-9BC0F955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0F862-06E6-4811-8406-3E0E14B4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8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7381-8994-4201-BD1F-4411864EC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B73A1-375D-4FA0-8FDF-0C3E0D6F9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3582C-12D6-416A-ACA3-88B041671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3A81C-7270-4B8E-B66B-FAB3B440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B5FD0-20A0-4043-AB6E-0638D41C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FDFF5-597A-4A62-B6CB-80C71762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98202-8C8D-4206-8DFE-4F3EA2B6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3B81C-B284-4D28-94A2-41FCB2762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A7E1F-1799-41C5-B5C6-66F4FFC0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A959-AE5D-4C0E-85C2-D592A530520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4D705-32DA-49BC-9D88-5E7216D65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13288-0B64-4530-97E8-9D2E113EF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61EF-7046-4AD0-8EA8-A8334F399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2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microsoft.com/office/2007/relationships/hdphoto" Target="../media/hdphoto6.wdp"/><Relationship Id="rId21" Type="http://schemas.openxmlformats.org/officeDocument/2006/relationships/image" Target="../media/image15.png"/><Relationship Id="rId34" Type="http://schemas.microsoft.com/office/2007/relationships/hdphoto" Target="../media/hdphoto10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0.svg"/><Relationship Id="rId20" Type="http://schemas.openxmlformats.org/officeDocument/2006/relationships/image" Target="../media/image14.png"/><Relationship Id="rId29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24" Type="http://schemas.openxmlformats.org/officeDocument/2006/relationships/image" Target="../media/image18.svg"/><Relationship Id="rId32" Type="http://schemas.microsoft.com/office/2007/relationships/hdphoto" Target="../media/hdphoto9.wdp"/><Relationship Id="rId37" Type="http://schemas.openxmlformats.org/officeDocument/2006/relationships/image" Target="../media/image26.png"/><Relationship Id="rId5" Type="http://schemas.microsoft.com/office/2007/relationships/hdphoto" Target="../media/hdphoto2.wdp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microsoft.com/office/2007/relationships/hdphoto" Target="../media/hdphoto7.wdp"/><Relationship Id="rId36" Type="http://schemas.openxmlformats.org/officeDocument/2006/relationships/image" Target="../media/image25.svg"/><Relationship Id="rId10" Type="http://schemas.openxmlformats.org/officeDocument/2006/relationships/image" Target="../media/image5.png"/><Relationship Id="rId19" Type="http://schemas.openxmlformats.org/officeDocument/2006/relationships/image" Target="../media/image13.svg"/><Relationship Id="rId31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svg"/><Relationship Id="rId22" Type="http://schemas.openxmlformats.org/officeDocument/2006/relationships/image" Target="../media/image16.svg"/><Relationship Id="rId27" Type="http://schemas.openxmlformats.org/officeDocument/2006/relationships/image" Target="../media/image20.png"/><Relationship Id="rId30" Type="http://schemas.microsoft.com/office/2007/relationships/hdphoto" Target="../media/hdphoto8.wdp"/><Relationship Id="rId35" Type="http://schemas.openxmlformats.org/officeDocument/2006/relationships/image" Target="../media/image24.png"/><Relationship Id="rId8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39ECB1A7-5618-4D98-A72C-79C13B37E3AF}"/>
              </a:ext>
            </a:extLst>
          </p:cNvPr>
          <p:cNvGrpSpPr>
            <a:grpSpLocks noChangeAspect="1"/>
          </p:cNvGrpSpPr>
          <p:nvPr/>
        </p:nvGrpSpPr>
        <p:grpSpPr>
          <a:xfrm>
            <a:off x="2890940" y="5591612"/>
            <a:ext cx="1993042" cy="986260"/>
            <a:chOff x="2827753" y="2839871"/>
            <a:chExt cx="2284903" cy="1130687"/>
          </a:xfrm>
        </p:grpSpPr>
        <p:pic>
          <p:nvPicPr>
            <p:cNvPr id="59" name="Picture 58" descr="A picture containing building, house&#10;&#10;Description automatically generated">
              <a:extLst>
                <a:ext uri="{FF2B5EF4-FFF2-40B4-BE49-F238E27FC236}">
                  <a16:creationId xmlns:a16="http://schemas.microsoft.com/office/drawing/2014/main" id="{CB9254AD-CB7B-40A8-93C6-88AC9A4DFA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62745" y1="35294" x2="68301" y2="65196"/>
                          <a14:foregroundMark x1="69281" y1="76225" x2="69281" y2="76225"/>
                          <a14:foregroundMark x1="76144" y1="77696" x2="76144" y2="77696"/>
                          <a14:foregroundMark x1="32680" y1="88725" x2="32680" y2="88725"/>
                          <a14:foregroundMark x1="16013" y1="70098" x2="16013" y2="7009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7581" y="3220508"/>
              <a:ext cx="1125075" cy="750050"/>
            </a:xfrm>
            <a:prstGeom prst="rect">
              <a:avLst/>
            </a:prstGeom>
          </p:spPr>
        </p:pic>
        <p:pic>
          <p:nvPicPr>
            <p:cNvPr id="64" name="Picture 2" descr="55 Spilled Water On Floor Illustrations &amp; Clip Art - iStock">
              <a:extLst>
                <a:ext uri="{FF2B5EF4-FFF2-40B4-BE49-F238E27FC236}">
                  <a16:creationId xmlns:a16="http://schemas.microsoft.com/office/drawing/2014/main" id="{68F48144-84DF-41AD-B149-B81A952858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945" b="89503" l="9712" r="93525">
                          <a14:foregroundMark x1="68345" y1="62431" x2="76978" y2="61326"/>
                          <a14:foregroundMark x1="85971" y1="62431" x2="85971" y2="62431"/>
                          <a14:foregroundMark x1="83453" y1="47514" x2="93525" y2="41989"/>
                          <a14:foregroundMark x1="15827" y1="65193" x2="27698" y2="67403"/>
                          <a14:foregroundMark x1="11871" y1="53039" x2="27338" y2="45304"/>
                          <a14:foregroundMark x1="40288" y1="27072" x2="75180" y2="29282"/>
                          <a14:foregroundMark x1="75180" y1="38674" x2="91727" y2="4364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7753" y="3266360"/>
              <a:ext cx="996064" cy="6472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81 Water leak ceiling Vector Images, Water leak ceiling Illustrations |  Depositphotos">
              <a:extLst>
                <a:ext uri="{FF2B5EF4-FFF2-40B4-BE49-F238E27FC236}">
                  <a16:creationId xmlns:a16="http://schemas.microsoft.com/office/drawing/2014/main" id="{11257AE6-7548-4AB1-BF87-06AD9A8F485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427" b="55983" l="1395" r="98140">
                          <a14:foregroundMark x1="5116" y1="2564" x2="98140" y2="8120"/>
                          <a14:foregroundMark x1="10698" y1="5983" x2="38140" y2="8974"/>
                          <a14:foregroundMark x1="27907" y1="15385" x2="45581" y2="13675"/>
                          <a14:foregroundMark x1="2326" y1="2991" x2="1395" y2="427"/>
                          <a14:foregroundMark x1="33953" y1="29487" x2="36744" y2="29060"/>
                          <a14:foregroundMark x1="34884" y1="44017" x2="38140" y2="44017"/>
                          <a14:foregroundMark x1="34884" y1="55983" x2="34884" y2="54274"/>
                          <a14:backgroundMark x1="59535" y1="45726" x2="98140" y2="79915"/>
                          <a14:backgroundMark x1="98140" y1="79915" x2="6047" y2="72650"/>
                          <a14:backgroundMark x1="37283" y1="62903" x2="55349" y2="57265"/>
                          <a14:backgroundMark x1="6047" y1="72650" x2="37281" y2="62903"/>
                          <a14:backgroundMark x1="37283" y1="61792" x2="75349" y2="40171"/>
                          <a14:backgroundMark x1="24186" y1="69231" x2="36960" y2="61976"/>
                          <a14:backgroundMark x1="74419" y1="51282" x2="90233" y2="24359"/>
                          <a14:backgroundMark x1="73488" y1="51282" x2="73023" y2="50855"/>
                          <a14:backgroundMark x1="78605" y1="51709" x2="84186" y2="43590"/>
                          <a14:backgroundMark x1="86512" y1="37607" x2="86512" y2="37607"/>
                          <a14:backgroundMark x1="72093" y1="37607" x2="72093" y2="3760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950" t="-4329" r="-3200" b="37500"/>
            <a:stretch/>
          </p:blipFill>
          <p:spPr bwMode="auto">
            <a:xfrm>
              <a:off x="3331783" y="2839871"/>
              <a:ext cx="1035759" cy="668994"/>
            </a:xfrm>
            <a:prstGeom prst="rect">
              <a:avLst/>
            </a:prstGeom>
            <a:ln w="3175">
              <a:noFill/>
              <a:prstDash val="solid"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3B9CE-DD54-4822-B81F-4C261B81CAF7}"/>
                </a:ext>
              </a:extLst>
            </p:cNvPr>
            <p:cNvSpPr/>
            <p:nvPr/>
          </p:nvSpPr>
          <p:spPr>
            <a:xfrm rot="20873262" flipV="1">
              <a:off x="3125873" y="2974882"/>
              <a:ext cx="314554" cy="328746"/>
            </a:xfrm>
            <a:custGeom>
              <a:avLst/>
              <a:gdLst>
                <a:gd name="connsiteX0" fmla="*/ 314554 w 314554"/>
                <a:gd name="connsiteY0" fmla="*/ 220094 h 292168"/>
                <a:gd name="connsiteX1" fmla="*/ 235915 w 314554"/>
                <a:gd name="connsiteY1" fmla="*/ 292168 h 292168"/>
                <a:gd name="connsiteX2" fmla="*/ 235916 w 314554"/>
                <a:gd name="connsiteY2" fmla="*/ 252848 h 292168"/>
                <a:gd name="connsiteX3" fmla="*/ 65879 w 314554"/>
                <a:gd name="connsiteY3" fmla="*/ 179288 h 292168"/>
                <a:gd name="connsiteX4" fmla="*/ 1 w 314554"/>
                <a:gd name="connsiteY4" fmla="*/ 52708 h 292168"/>
                <a:gd name="connsiteX5" fmla="*/ 0 w 314554"/>
                <a:gd name="connsiteY5" fmla="*/ 0 h 292168"/>
                <a:gd name="connsiteX6" fmla="*/ 3319 w 314554"/>
                <a:gd name="connsiteY6" fmla="*/ 0 h 292168"/>
                <a:gd name="connsiteX7" fmla="*/ 4441 w 314554"/>
                <a:gd name="connsiteY7" fmla="*/ 8765 h 292168"/>
                <a:gd name="connsiteX8" fmla="*/ 5443 w 314554"/>
                <a:gd name="connsiteY8" fmla="*/ 11332 h 292168"/>
                <a:gd name="connsiteX9" fmla="*/ 3788 w 314554"/>
                <a:gd name="connsiteY9" fmla="*/ 0 h 292168"/>
                <a:gd name="connsiteX10" fmla="*/ 11587 w 314554"/>
                <a:gd name="connsiteY10" fmla="*/ 0 h 292168"/>
                <a:gd name="connsiteX11" fmla="*/ 6009 w 314554"/>
                <a:gd name="connsiteY11" fmla="*/ 12782 h 292168"/>
                <a:gd name="connsiteX12" fmla="*/ 17332 w 314554"/>
                <a:gd name="connsiteY12" fmla="*/ 41793 h 292168"/>
                <a:gd name="connsiteX13" fmla="*/ 47363 w 314554"/>
                <a:gd name="connsiteY13" fmla="*/ 82006 h 292168"/>
                <a:gd name="connsiteX14" fmla="*/ 56583 w 314554"/>
                <a:gd name="connsiteY14" fmla="*/ 91290 h 292168"/>
                <a:gd name="connsiteX15" fmla="*/ 78273 w 314554"/>
                <a:gd name="connsiteY15" fmla="*/ 108228 h 292168"/>
                <a:gd name="connsiteX16" fmla="*/ 127785 w 314554"/>
                <a:gd name="connsiteY16" fmla="*/ 138501 h 292168"/>
                <a:gd name="connsiteX17" fmla="*/ 149812 w 314554"/>
                <a:gd name="connsiteY17" fmla="*/ 148990 h 292168"/>
                <a:gd name="connsiteX18" fmla="*/ 235915 w 314554"/>
                <a:gd name="connsiteY18" fmla="*/ 174210 h 292168"/>
                <a:gd name="connsiteX19" fmla="*/ 235916 w 314554"/>
                <a:gd name="connsiteY19" fmla="*/ 134890 h 292168"/>
                <a:gd name="connsiteX20" fmla="*/ 314554 w 314554"/>
                <a:gd name="connsiteY20" fmla="*/ 220094 h 29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14554" h="292168">
                  <a:moveTo>
                    <a:pt x="314554" y="220094"/>
                  </a:moveTo>
                  <a:lnTo>
                    <a:pt x="235915" y="292168"/>
                  </a:lnTo>
                  <a:lnTo>
                    <a:pt x="235916" y="252848"/>
                  </a:lnTo>
                  <a:cubicBezTo>
                    <a:pt x="166476" y="241066"/>
                    <a:pt x="107497" y="214596"/>
                    <a:pt x="65879" y="179288"/>
                  </a:cubicBezTo>
                  <a:cubicBezTo>
                    <a:pt x="24260" y="143980"/>
                    <a:pt x="1" y="99836"/>
                    <a:pt x="1" y="52708"/>
                  </a:cubicBezTo>
                  <a:lnTo>
                    <a:pt x="0" y="0"/>
                  </a:lnTo>
                  <a:lnTo>
                    <a:pt x="3319" y="0"/>
                  </a:lnTo>
                  <a:lnTo>
                    <a:pt x="4441" y="8765"/>
                  </a:lnTo>
                  <a:lnTo>
                    <a:pt x="5443" y="11332"/>
                  </a:lnTo>
                  <a:lnTo>
                    <a:pt x="3788" y="0"/>
                  </a:lnTo>
                  <a:lnTo>
                    <a:pt x="11587" y="0"/>
                  </a:lnTo>
                  <a:lnTo>
                    <a:pt x="6009" y="12782"/>
                  </a:lnTo>
                  <a:lnTo>
                    <a:pt x="17332" y="41793"/>
                  </a:lnTo>
                  <a:lnTo>
                    <a:pt x="47363" y="82006"/>
                  </a:lnTo>
                  <a:lnTo>
                    <a:pt x="56583" y="91290"/>
                  </a:lnTo>
                  <a:lnTo>
                    <a:pt x="78273" y="108228"/>
                  </a:lnTo>
                  <a:lnTo>
                    <a:pt x="127785" y="138501"/>
                  </a:lnTo>
                  <a:lnTo>
                    <a:pt x="149812" y="148990"/>
                  </a:lnTo>
                  <a:lnTo>
                    <a:pt x="235915" y="174210"/>
                  </a:lnTo>
                  <a:cubicBezTo>
                    <a:pt x="235915" y="161104"/>
                    <a:pt x="235916" y="147998"/>
                    <a:pt x="235916" y="134890"/>
                  </a:cubicBezTo>
                  <a:lnTo>
                    <a:pt x="314554" y="22009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913935C-1FF0-4D01-B026-D1563DBF699B}"/>
                </a:ext>
              </a:extLst>
            </p:cNvPr>
            <p:cNvSpPr/>
            <p:nvPr/>
          </p:nvSpPr>
          <p:spPr>
            <a:xfrm rot="5400000" flipV="1">
              <a:off x="4389578" y="2944710"/>
              <a:ext cx="314554" cy="328746"/>
            </a:xfrm>
            <a:custGeom>
              <a:avLst/>
              <a:gdLst>
                <a:gd name="connsiteX0" fmla="*/ 314554 w 314554"/>
                <a:gd name="connsiteY0" fmla="*/ 220094 h 292168"/>
                <a:gd name="connsiteX1" fmla="*/ 235915 w 314554"/>
                <a:gd name="connsiteY1" fmla="*/ 292168 h 292168"/>
                <a:gd name="connsiteX2" fmla="*/ 235916 w 314554"/>
                <a:gd name="connsiteY2" fmla="*/ 252848 h 292168"/>
                <a:gd name="connsiteX3" fmla="*/ 65879 w 314554"/>
                <a:gd name="connsiteY3" fmla="*/ 179288 h 292168"/>
                <a:gd name="connsiteX4" fmla="*/ 1 w 314554"/>
                <a:gd name="connsiteY4" fmla="*/ 52708 h 292168"/>
                <a:gd name="connsiteX5" fmla="*/ 0 w 314554"/>
                <a:gd name="connsiteY5" fmla="*/ 0 h 292168"/>
                <a:gd name="connsiteX6" fmla="*/ 3319 w 314554"/>
                <a:gd name="connsiteY6" fmla="*/ 0 h 292168"/>
                <a:gd name="connsiteX7" fmla="*/ 4441 w 314554"/>
                <a:gd name="connsiteY7" fmla="*/ 8765 h 292168"/>
                <a:gd name="connsiteX8" fmla="*/ 5443 w 314554"/>
                <a:gd name="connsiteY8" fmla="*/ 11332 h 292168"/>
                <a:gd name="connsiteX9" fmla="*/ 3788 w 314554"/>
                <a:gd name="connsiteY9" fmla="*/ 0 h 292168"/>
                <a:gd name="connsiteX10" fmla="*/ 11587 w 314554"/>
                <a:gd name="connsiteY10" fmla="*/ 0 h 292168"/>
                <a:gd name="connsiteX11" fmla="*/ 6009 w 314554"/>
                <a:gd name="connsiteY11" fmla="*/ 12782 h 292168"/>
                <a:gd name="connsiteX12" fmla="*/ 17332 w 314554"/>
                <a:gd name="connsiteY12" fmla="*/ 41793 h 292168"/>
                <a:gd name="connsiteX13" fmla="*/ 47363 w 314554"/>
                <a:gd name="connsiteY13" fmla="*/ 82006 h 292168"/>
                <a:gd name="connsiteX14" fmla="*/ 56583 w 314554"/>
                <a:gd name="connsiteY14" fmla="*/ 91290 h 292168"/>
                <a:gd name="connsiteX15" fmla="*/ 78273 w 314554"/>
                <a:gd name="connsiteY15" fmla="*/ 108228 h 292168"/>
                <a:gd name="connsiteX16" fmla="*/ 127785 w 314554"/>
                <a:gd name="connsiteY16" fmla="*/ 138501 h 292168"/>
                <a:gd name="connsiteX17" fmla="*/ 149812 w 314554"/>
                <a:gd name="connsiteY17" fmla="*/ 148990 h 292168"/>
                <a:gd name="connsiteX18" fmla="*/ 235915 w 314554"/>
                <a:gd name="connsiteY18" fmla="*/ 174210 h 292168"/>
                <a:gd name="connsiteX19" fmla="*/ 235916 w 314554"/>
                <a:gd name="connsiteY19" fmla="*/ 134890 h 292168"/>
                <a:gd name="connsiteX20" fmla="*/ 314554 w 314554"/>
                <a:gd name="connsiteY20" fmla="*/ 220094 h 29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14554" h="292168">
                  <a:moveTo>
                    <a:pt x="314554" y="220094"/>
                  </a:moveTo>
                  <a:lnTo>
                    <a:pt x="235915" y="292168"/>
                  </a:lnTo>
                  <a:lnTo>
                    <a:pt x="235916" y="252848"/>
                  </a:lnTo>
                  <a:cubicBezTo>
                    <a:pt x="166476" y="241066"/>
                    <a:pt x="107497" y="214596"/>
                    <a:pt x="65879" y="179288"/>
                  </a:cubicBezTo>
                  <a:cubicBezTo>
                    <a:pt x="24260" y="143980"/>
                    <a:pt x="1" y="99836"/>
                    <a:pt x="1" y="52708"/>
                  </a:cubicBezTo>
                  <a:lnTo>
                    <a:pt x="0" y="0"/>
                  </a:lnTo>
                  <a:lnTo>
                    <a:pt x="3319" y="0"/>
                  </a:lnTo>
                  <a:lnTo>
                    <a:pt x="4441" y="8765"/>
                  </a:lnTo>
                  <a:lnTo>
                    <a:pt x="5443" y="11332"/>
                  </a:lnTo>
                  <a:lnTo>
                    <a:pt x="3788" y="0"/>
                  </a:lnTo>
                  <a:lnTo>
                    <a:pt x="11587" y="0"/>
                  </a:lnTo>
                  <a:lnTo>
                    <a:pt x="6009" y="12782"/>
                  </a:lnTo>
                  <a:lnTo>
                    <a:pt x="17332" y="41793"/>
                  </a:lnTo>
                  <a:lnTo>
                    <a:pt x="47363" y="82006"/>
                  </a:lnTo>
                  <a:lnTo>
                    <a:pt x="56583" y="91290"/>
                  </a:lnTo>
                  <a:lnTo>
                    <a:pt x="78273" y="108228"/>
                  </a:lnTo>
                  <a:lnTo>
                    <a:pt x="127785" y="138501"/>
                  </a:lnTo>
                  <a:lnTo>
                    <a:pt x="149812" y="148990"/>
                  </a:lnTo>
                  <a:lnTo>
                    <a:pt x="235915" y="174210"/>
                  </a:lnTo>
                  <a:cubicBezTo>
                    <a:pt x="235915" y="161104"/>
                    <a:pt x="235916" y="147998"/>
                    <a:pt x="235916" y="134890"/>
                  </a:cubicBezTo>
                  <a:lnTo>
                    <a:pt x="314554" y="22009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104" name="Picture 4" descr="122 Puddle Of Water On Floor Illustrations &amp; Clip Art - iStock">
            <a:extLst>
              <a:ext uri="{FF2B5EF4-FFF2-40B4-BE49-F238E27FC236}">
                <a16:creationId xmlns:a16="http://schemas.microsoft.com/office/drawing/2014/main" id="{766D3E75-816B-4F5D-A05D-55F54DFCC1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901" b="96535" l="3213" r="98394">
                        <a14:foregroundMark x1="33735" y1="69307" x2="33735" y2="69307"/>
                        <a14:foregroundMark x1="12450" y1="62376" x2="67470" y2="81188"/>
                        <a14:foregroundMark x1="4016" y1="53960" x2="40161" y2="96535"/>
                        <a14:foregroundMark x1="40161" y1="96535" x2="40161" y2="96535"/>
                        <a14:foregroundMark x1="89558" y1="49010" x2="23695" y2="89604"/>
                        <a14:foregroundMark x1="23695" y1="89604" x2="8032" y2="51485"/>
                        <a14:foregroundMark x1="5622" y1="50000" x2="53012" y2="75743"/>
                        <a14:foregroundMark x1="53012" y1="75743" x2="3213" y2="86634"/>
                        <a14:foregroundMark x1="3213" y1="86634" x2="5221" y2="53960"/>
                        <a14:foregroundMark x1="70683" y1="90099" x2="70683" y2="90099"/>
                        <a14:foregroundMark x1="59036" y1="90594" x2="98394" y2="80693"/>
                        <a14:backgroundMark x1="29719" y1="18317" x2="29719" y2="18317"/>
                        <a14:backgroundMark x1="12851" y1="24257" x2="83133" y2="6436"/>
                        <a14:backgroundMark x1="83133" y1="6436" x2="83133" y2="59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2526"/>
          <a:stretch/>
        </p:blipFill>
        <p:spPr bwMode="auto">
          <a:xfrm>
            <a:off x="4098889" y="1805712"/>
            <a:ext cx="1230271" cy="900739"/>
          </a:xfrm>
          <a:prstGeom prst="rect">
            <a:avLst/>
          </a:prstGeom>
          <a:ln w="3175">
            <a:noFill/>
            <a:prstDash val="solid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CF3A6B5C-BF0D-4106-BCA3-95373A73C114}"/>
              </a:ext>
            </a:extLst>
          </p:cNvPr>
          <p:cNvGrpSpPr/>
          <p:nvPr/>
        </p:nvGrpSpPr>
        <p:grpSpPr>
          <a:xfrm>
            <a:off x="2785049" y="2699171"/>
            <a:ext cx="5443128" cy="532113"/>
            <a:chOff x="2033307" y="3995183"/>
            <a:chExt cx="4397678" cy="532113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13C6BA6-F3AB-4577-832A-901DCF0E130F}"/>
                </a:ext>
              </a:extLst>
            </p:cNvPr>
            <p:cNvSpPr/>
            <p:nvPr/>
          </p:nvSpPr>
          <p:spPr>
            <a:xfrm>
              <a:off x="2033307" y="4002464"/>
              <a:ext cx="1248683" cy="524832"/>
            </a:xfrm>
            <a:custGeom>
              <a:avLst/>
              <a:gdLst>
                <a:gd name="connsiteX0" fmla="*/ 0 w 1312081"/>
                <a:gd name="connsiteY0" fmla="*/ 0 h 524832"/>
                <a:gd name="connsiteX1" fmla="*/ 1049665 w 1312081"/>
                <a:gd name="connsiteY1" fmla="*/ 0 h 524832"/>
                <a:gd name="connsiteX2" fmla="*/ 1312081 w 1312081"/>
                <a:gd name="connsiteY2" fmla="*/ 262416 h 524832"/>
                <a:gd name="connsiteX3" fmla="*/ 1049665 w 1312081"/>
                <a:gd name="connsiteY3" fmla="*/ 524832 h 524832"/>
                <a:gd name="connsiteX4" fmla="*/ 0 w 1312081"/>
                <a:gd name="connsiteY4" fmla="*/ 524832 h 524832"/>
                <a:gd name="connsiteX5" fmla="*/ 0 w 1312081"/>
                <a:gd name="connsiteY5" fmla="*/ 0 h 52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2081" h="524832">
                  <a:moveTo>
                    <a:pt x="0" y="0"/>
                  </a:moveTo>
                  <a:lnTo>
                    <a:pt x="1049665" y="0"/>
                  </a:lnTo>
                  <a:lnTo>
                    <a:pt x="1312081" y="262416"/>
                  </a:lnTo>
                  <a:lnTo>
                    <a:pt x="1049665" y="524832"/>
                  </a:lnTo>
                  <a:lnTo>
                    <a:pt x="0" y="524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Record</a:t>
              </a: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852C237-1564-4275-8709-D0B534743F0E}"/>
                </a:ext>
              </a:extLst>
            </p:cNvPr>
            <p:cNvSpPr/>
            <p:nvPr/>
          </p:nvSpPr>
          <p:spPr>
            <a:xfrm>
              <a:off x="3082972" y="4002464"/>
              <a:ext cx="1248683" cy="524832"/>
            </a:xfrm>
            <a:custGeom>
              <a:avLst/>
              <a:gdLst>
                <a:gd name="connsiteX0" fmla="*/ 0 w 1312081"/>
                <a:gd name="connsiteY0" fmla="*/ 0 h 524832"/>
                <a:gd name="connsiteX1" fmla="*/ 1049665 w 1312081"/>
                <a:gd name="connsiteY1" fmla="*/ 0 h 524832"/>
                <a:gd name="connsiteX2" fmla="*/ 1312081 w 1312081"/>
                <a:gd name="connsiteY2" fmla="*/ 262416 h 524832"/>
                <a:gd name="connsiteX3" fmla="*/ 1049665 w 1312081"/>
                <a:gd name="connsiteY3" fmla="*/ 524832 h 524832"/>
                <a:gd name="connsiteX4" fmla="*/ 0 w 1312081"/>
                <a:gd name="connsiteY4" fmla="*/ 524832 h 524832"/>
                <a:gd name="connsiteX5" fmla="*/ 262416 w 1312081"/>
                <a:gd name="connsiteY5" fmla="*/ 262416 h 524832"/>
                <a:gd name="connsiteX6" fmla="*/ 0 w 1312081"/>
                <a:gd name="connsiteY6" fmla="*/ 0 h 52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2081" h="524832">
                  <a:moveTo>
                    <a:pt x="0" y="0"/>
                  </a:moveTo>
                  <a:lnTo>
                    <a:pt x="1049665" y="0"/>
                  </a:lnTo>
                  <a:lnTo>
                    <a:pt x="1312081" y="262416"/>
                  </a:lnTo>
                  <a:lnTo>
                    <a:pt x="1049665" y="524832"/>
                  </a:lnTo>
                  <a:lnTo>
                    <a:pt x="0" y="524832"/>
                  </a:lnTo>
                  <a:lnTo>
                    <a:pt x="262416" y="2624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Review Data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7A391DF-D82E-4D41-BA06-13C02E9C789C}"/>
                </a:ext>
              </a:extLst>
            </p:cNvPr>
            <p:cNvSpPr/>
            <p:nvPr/>
          </p:nvSpPr>
          <p:spPr>
            <a:xfrm>
              <a:off x="4131200" y="3995183"/>
              <a:ext cx="1248683" cy="524832"/>
            </a:xfrm>
            <a:custGeom>
              <a:avLst/>
              <a:gdLst>
                <a:gd name="connsiteX0" fmla="*/ 0 w 1312081"/>
                <a:gd name="connsiteY0" fmla="*/ 0 h 524832"/>
                <a:gd name="connsiteX1" fmla="*/ 1049665 w 1312081"/>
                <a:gd name="connsiteY1" fmla="*/ 0 h 524832"/>
                <a:gd name="connsiteX2" fmla="*/ 1312081 w 1312081"/>
                <a:gd name="connsiteY2" fmla="*/ 262416 h 524832"/>
                <a:gd name="connsiteX3" fmla="*/ 1049665 w 1312081"/>
                <a:gd name="connsiteY3" fmla="*/ 524832 h 524832"/>
                <a:gd name="connsiteX4" fmla="*/ 0 w 1312081"/>
                <a:gd name="connsiteY4" fmla="*/ 524832 h 524832"/>
                <a:gd name="connsiteX5" fmla="*/ 262416 w 1312081"/>
                <a:gd name="connsiteY5" fmla="*/ 262416 h 524832"/>
                <a:gd name="connsiteX6" fmla="*/ 0 w 1312081"/>
                <a:gd name="connsiteY6" fmla="*/ 0 h 52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2081" h="524832">
                  <a:moveTo>
                    <a:pt x="0" y="0"/>
                  </a:moveTo>
                  <a:lnTo>
                    <a:pt x="1049665" y="0"/>
                  </a:lnTo>
                  <a:lnTo>
                    <a:pt x="1312081" y="262416"/>
                  </a:lnTo>
                  <a:lnTo>
                    <a:pt x="1049665" y="524832"/>
                  </a:lnTo>
                  <a:lnTo>
                    <a:pt x="0" y="524832"/>
                  </a:lnTo>
                  <a:lnTo>
                    <a:pt x="262416" y="2624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	     Risk 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	     Assessment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A1040C4-828E-4F8A-9470-8DA421E7E9C8}"/>
                </a:ext>
              </a:extLst>
            </p:cNvPr>
            <p:cNvSpPr/>
            <p:nvPr/>
          </p:nvSpPr>
          <p:spPr>
            <a:xfrm>
              <a:off x="5182302" y="4002464"/>
              <a:ext cx="1248683" cy="524832"/>
            </a:xfrm>
            <a:custGeom>
              <a:avLst/>
              <a:gdLst>
                <a:gd name="connsiteX0" fmla="*/ 0 w 1312081"/>
                <a:gd name="connsiteY0" fmla="*/ 0 h 524832"/>
                <a:gd name="connsiteX1" fmla="*/ 1049665 w 1312081"/>
                <a:gd name="connsiteY1" fmla="*/ 0 h 524832"/>
                <a:gd name="connsiteX2" fmla="*/ 1312081 w 1312081"/>
                <a:gd name="connsiteY2" fmla="*/ 262416 h 524832"/>
                <a:gd name="connsiteX3" fmla="*/ 1049665 w 1312081"/>
                <a:gd name="connsiteY3" fmla="*/ 524832 h 524832"/>
                <a:gd name="connsiteX4" fmla="*/ 0 w 1312081"/>
                <a:gd name="connsiteY4" fmla="*/ 524832 h 524832"/>
                <a:gd name="connsiteX5" fmla="*/ 262416 w 1312081"/>
                <a:gd name="connsiteY5" fmla="*/ 262416 h 524832"/>
                <a:gd name="connsiteX6" fmla="*/ 0 w 1312081"/>
                <a:gd name="connsiteY6" fmla="*/ 0 h 52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2081" h="524832">
                  <a:moveTo>
                    <a:pt x="0" y="0"/>
                  </a:moveTo>
                  <a:lnTo>
                    <a:pt x="1049665" y="0"/>
                  </a:lnTo>
                  <a:lnTo>
                    <a:pt x="1312081" y="262416"/>
                  </a:lnTo>
                  <a:lnTo>
                    <a:pt x="1049665" y="524832"/>
                  </a:lnTo>
                  <a:lnTo>
                    <a:pt x="0" y="524832"/>
                  </a:lnTo>
                  <a:lnTo>
                    <a:pt x="262416" y="2624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5760" tIns="0" rIns="0" bIns="0" numCol="1" spcCol="1270" anchor="ctr" anchorCtr="0">
              <a:norm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Containment &amp; 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Tw Cen MT" panose="020B0602020104020603" pitchFamily="34" charset="0"/>
                </a:rPr>
                <a:t>Correction</a:t>
              </a: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CC662CF1-948F-44B3-8BCF-C976DADD08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433" y="2243002"/>
            <a:ext cx="983632" cy="913710"/>
          </a:xfrm>
          <a:prstGeom prst="rect">
            <a:avLst/>
          </a:prstGeom>
          <a:ln w="3175">
            <a:noFill/>
            <a:prstDash val="solid"/>
            <a:headEnd type="triangle" w="med" len="med"/>
            <a:tailEnd type="none" w="med" len="med"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CC45666-079F-49F6-B844-A05B193B760D}"/>
              </a:ext>
            </a:extLst>
          </p:cNvPr>
          <p:cNvGrpSpPr/>
          <p:nvPr/>
        </p:nvGrpSpPr>
        <p:grpSpPr>
          <a:xfrm rot="16200000">
            <a:off x="692372" y="2173565"/>
            <a:ext cx="2464570" cy="1636689"/>
            <a:chOff x="3718176" y="464775"/>
            <a:chExt cx="4741333" cy="4732063"/>
          </a:xfrm>
        </p:grpSpPr>
        <p:sp>
          <p:nvSpPr>
            <p:cNvPr id="11" name="Shape 10">
              <a:extLst>
                <a:ext uri="{FF2B5EF4-FFF2-40B4-BE49-F238E27FC236}">
                  <a16:creationId xmlns:a16="http://schemas.microsoft.com/office/drawing/2014/main" id="{7744E5A5-DE30-4C16-AD5E-E91051692E63}"/>
                </a:ext>
              </a:extLst>
            </p:cNvPr>
            <p:cNvSpPr/>
            <p:nvPr/>
          </p:nvSpPr>
          <p:spPr>
            <a:xfrm>
              <a:off x="3718176" y="1609973"/>
              <a:ext cx="4741333" cy="2843920"/>
            </a:xfrm>
            <a:prstGeom prst="funnel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053730A-8AEB-4A5E-AB90-0058C426D495}"/>
                </a:ext>
              </a:extLst>
            </p:cNvPr>
            <p:cNvSpPr/>
            <p:nvPr/>
          </p:nvSpPr>
          <p:spPr>
            <a:xfrm rot="5400000">
              <a:off x="5011528" y="1102945"/>
              <a:ext cx="2290392" cy="1014051"/>
            </a:xfrm>
            <a:custGeom>
              <a:avLst/>
              <a:gdLst>
                <a:gd name="connsiteX0" fmla="*/ 0 w 1524000"/>
                <a:gd name="connsiteY0" fmla="*/ 762000 h 1524000"/>
                <a:gd name="connsiteX1" fmla="*/ 762000 w 1524000"/>
                <a:gd name="connsiteY1" fmla="*/ 0 h 1524000"/>
                <a:gd name="connsiteX2" fmla="*/ 1524000 w 1524000"/>
                <a:gd name="connsiteY2" fmla="*/ 762000 h 1524000"/>
                <a:gd name="connsiteX3" fmla="*/ 762000 w 1524000"/>
                <a:gd name="connsiteY3" fmla="*/ 1524000 h 1524000"/>
                <a:gd name="connsiteX4" fmla="*/ 0 w 1524000"/>
                <a:gd name="connsiteY4" fmla="*/ 76200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0" h="1524000">
                  <a:moveTo>
                    <a:pt x="0" y="762000"/>
                  </a:moveTo>
                  <a:cubicBezTo>
                    <a:pt x="0" y="341159"/>
                    <a:pt x="341159" y="0"/>
                    <a:pt x="762000" y="0"/>
                  </a:cubicBezTo>
                  <a:cubicBezTo>
                    <a:pt x="1182841" y="0"/>
                    <a:pt x="1524000" y="341159"/>
                    <a:pt x="1524000" y="762000"/>
                  </a:cubicBezTo>
                  <a:cubicBezTo>
                    <a:pt x="1524000" y="1182841"/>
                    <a:pt x="1182841" y="1524000"/>
                    <a:pt x="762000" y="1524000"/>
                  </a:cubicBezTo>
                  <a:cubicBezTo>
                    <a:pt x="341159" y="1524000"/>
                    <a:pt x="0" y="1182841"/>
                    <a:pt x="0" y="762000"/>
                  </a:cubicBezTo>
                  <a:close/>
                </a:path>
              </a:pathLst>
            </a:custGeom>
            <a:blipFill>
              <a:blip r:embed="rId12"/>
              <a:stretch>
                <a:fillRect/>
              </a:stretch>
            </a:blip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60124D6A-C3A7-4D3C-B4B3-2078DABC1CCA}"/>
                </a:ext>
              </a:extLst>
            </p:cNvPr>
            <p:cNvSpPr/>
            <p:nvPr/>
          </p:nvSpPr>
          <p:spPr>
            <a:xfrm>
              <a:off x="5672666" y="4654972"/>
              <a:ext cx="846666" cy="541866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rmAutofit fontScale="62500" lnSpcReduction="20000"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pic>
        <p:nvPicPr>
          <p:cNvPr id="13" name="Graphic 12" descr="Document with solid fill">
            <a:extLst>
              <a:ext uri="{FF2B5EF4-FFF2-40B4-BE49-F238E27FC236}">
                <a16:creationId xmlns:a16="http://schemas.microsoft.com/office/drawing/2014/main" id="{DC8862AD-C54B-42BA-B9FC-7E8A7F648B6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528705" y="2273769"/>
            <a:ext cx="441937" cy="441937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E1099527-97AF-471C-8BF1-3F86DBD462D8}"/>
              </a:ext>
            </a:extLst>
          </p:cNvPr>
          <p:cNvGrpSpPr>
            <a:grpSpLocks noChangeAspect="1"/>
          </p:cNvGrpSpPr>
          <p:nvPr/>
        </p:nvGrpSpPr>
        <p:grpSpPr>
          <a:xfrm>
            <a:off x="5975015" y="2343817"/>
            <a:ext cx="538823" cy="358113"/>
            <a:chOff x="5426339" y="3429000"/>
            <a:chExt cx="1888492" cy="1255143"/>
          </a:xfrm>
        </p:grpSpPr>
        <p:pic>
          <p:nvPicPr>
            <p:cNvPr id="19" name="Graphic 18" descr="Speedometer Low with solid fill">
              <a:extLst>
                <a:ext uri="{FF2B5EF4-FFF2-40B4-BE49-F238E27FC236}">
                  <a16:creationId xmlns:a16="http://schemas.microsoft.com/office/drawing/2014/main" id="{3F9E9629-4F12-45D9-A834-D82A681B2A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 t="19622" b="16125"/>
            <a:stretch/>
          </p:blipFill>
          <p:spPr>
            <a:xfrm>
              <a:off x="5829612" y="3729840"/>
              <a:ext cx="1485219" cy="954303"/>
            </a:xfrm>
            <a:prstGeom prst="rect">
              <a:avLst/>
            </a:prstGeom>
          </p:spPr>
        </p:pic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1A5FEC0E-3457-4107-821F-8561E4A04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089"/>
            <a:stretch>
              <a:fillRect/>
            </a:stretch>
          </p:blipFill>
          <p:spPr>
            <a:xfrm rot="19416197">
              <a:off x="5426339" y="3429000"/>
              <a:ext cx="1091634" cy="942929"/>
            </a:xfrm>
            <a:custGeom>
              <a:avLst/>
              <a:gdLst>
                <a:gd name="connsiteX0" fmla="*/ 1091634 w 1091634"/>
                <a:gd name="connsiteY0" fmla="*/ 0 h 942929"/>
                <a:gd name="connsiteX1" fmla="*/ 1091634 w 1091634"/>
                <a:gd name="connsiteY1" fmla="*/ 713954 h 942929"/>
                <a:gd name="connsiteX2" fmla="*/ 1035139 w 1091634"/>
                <a:gd name="connsiteY2" fmla="*/ 662811 h 942929"/>
                <a:gd name="connsiteX3" fmla="*/ 76185 w 1091634"/>
                <a:gd name="connsiteY3" fmla="*/ 807896 h 942929"/>
                <a:gd name="connsiteX4" fmla="*/ 5388 w 1091634"/>
                <a:gd name="connsiteY4" fmla="*/ 927415 h 942929"/>
                <a:gd name="connsiteX5" fmla="*/ 0 w 1091634"/>
                <a:gd name="connsiteY5" fmla="*/ 942929 h 942929"/>
                <a:gd name="connsiteX6" fmla="*/ 0 w 1091634"/>
                <a:gd name="connsiteY6" fmla="*/ 0 h 942929"/>
                <a:gd name="connsiteX7" fmla="*/ 1091634 w 1091634"/>
                <a:gd name="connsiteY7" fmla="*/ 0 h 94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1634" h="942929">
                  <a:moveTo>
                    <a:pt x="1091634" y="0"/>
                  </a:moveTo>
                  <a:lnTo>
                    <a:pt x="1091634" y="713954"/>
                  </a:lnTo>
                  <a:lnTo>
                    <a:pt x="1035139" y="662811"/>
                  </a:lnTo>
                  <a:cubicBezTo>
                    <a:pt x="730267" y="438067"/>
                    <a:pt x="300929" y="503024"/>
                    <a:pt x="76185" y="807896"/>
                  </a:cubicBezTo>
                  <a:cubicBezTo>
                    <a:pt x="48092" y="846005"/>
                    <a:pt x="24525" y="886058"/>
                    <a:pt x="5388" y="927415"/>
                  </a:cubicBezTo>
                  <a:lnTo>
                    <a:pt x="0" y="942929"/>
                  </a:lnTo>
                  <a:lnTo>
                    <a:pt x="0" y="0"/>
                  </a:lnTo>
                  <a:lnTo>
                    <a:pt x="1091634" y="0"/>
                  </a:lnTo>
                  <a:close/>
                </a:path>
              </a:pathLst>
            </a:custGeom>
          </p:spPr>
        </p:pic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B04711A-C0A6-48DF-9A84-AD5D03ACE036}"/>
              </a:ext>
            </a:extLst>
          </p:cNvPr>
          <p:cNvSpPr>
            <a:spLocks noChangeAspect="1"/>
          </p:cNvSpPr>
          <p:nvPr/>
        </p:nvSpPr>
        <p:spPr>
          <a:xfrm rot="181610">
            <a:off x="4164245" y="2379923"/>
            <a:ext cx="1428704" cy="335704"/>
          </a:xfrm>
          <a:custGeom>
            <a:avLst/>
            <a:gdLst>
              <a:gd name="connsiteX0" fmla="*/ 0 w 2544793"/>
              <a:gd name="connsiteY0" fmla="*/ 64802 h 612292"/>
              <a:gd name="connsiteX1" fmla="*/ 232913 w 2544793"/>
              <a:gd name="connsiteY1" fmla="*/ 82055 h 612292"/>
              <a:gd name="connsiteX2" fmla="*/ 560717 w 2544793"/>
              <a:gd name="connsiteY2" fmla="*/ 539255 h 612292"/>
              <a:gd name="connsiteX3" fmla="*/ 1733910 w 2544793"/>
              <a:gd name="connsiteY3" fmla="*/ 565134 h 612292"/>
              <a:gd name="connsiteX4" fmla="*/ 1984076 w 2544793"/>
              <a:gd name="connsiteY4" fmla="*/ 82055 h 612292"/>
              <a:gd name="connsiteX5" fmla="*/ 2544793 w 2544793"/>
              <a:gd name="connsiteY5" fmla="*/ 4417 h 612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4793" h="612292">
                <a:moveTo>
                  <a:pt x="0" y="64802"/>
                </a:moveTo>
                <a:cubicBezTo>
                  <a:pt x="69730" y="33891"/>
                  <a:pt x="139460" y="2980"/>
                  <a:pt x="232913" y="82055"/>
                </a:cubicBezTo>
                <a:cubicBezTo>
                  <a:pt x="326366" y="161130"/>
                  <a:pt x="310551" y="458742"/>
                  <a:pt x="560717" y="539255"/>
                </a:cubicBezTo>
                <a:cubicBezTo>
                  <a:pt x="810883" y="619768"/>
                  <a:pt x="1496684" y="641334"/>
                  <a:pt x="1733910" y="565134"/>
                </a:cubicBezTo>
                <a:cubicBezTo>
                  <a:pt x="1971136" y="488934"/>
                  <a:pt x="1848929" y="175508"/>
                  <a:pt x="1984076" y="82055"/>
                </a:cubicBezTo>
                <a:cubicBezTo>
                  <a:pt x="2119223" y="-11398"/>
                  <a:pt x="2332008" y="-3491"/>
                  <a:pt x="2544793" y="4417"/>
                </a:cubicBezTo>
              </a:path>
            </a:pathLst>
          </a:custGeom>
          <a:ln w="28575">
            <a:noFill/>
            <a:prstDash val="dash"/>
            <a:headEnd type="stealth" w="med" len="sm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endParaRPr lang="en-US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5" name="Graphic 14" descr="Research with solid fill">
            <a:extLst>
              <a:ext uri="{FF2B5EF4-FFF2-40B4-BE49-F238E27FC236}">
                <a16:creationId xmlns:a16="http://schemas.microsoft.com/office/drawing/2014/main" id="{54FD65C5-D1BF-43EF-8923-D47D14800C8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0800000">
            <a:off x="4299218" y="1887594"/>
            <a:ext cx="441937" cy="441937"/>
          </a:xfrm>
          <a:prstGeom prst="rect">
            <a:avLst/>
          </a:prstGeom>
        </p:spPr>
      </p:pic>
      <p:pic>
        <p:nvPicPr>
          <p:cNvPr id="40" name="Picture 6" descr="81 Water leak ceiling Vector Images, Water leak ceiling Illustrations |  Depositphotos">
            <a:extLst>
              <a:ext uri="{FF2B5EF4-FFF2-40B4-BE49-F238E27FC236}">
                <a16:creationId xmlns:a16="http://schemas.microsoft.com/office/drawing/2014/main" id="{A0047AB0-AC70-4935-8D38-A023033D2B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5" b="94872" l="2791" r="99535">
                        <a14:foregroundMark x1="12558" y1="3846" x2="58140" y2="8547"/>
                        <a14:foregroundMark x1="65581" y1="5983" x2="65581" y2="5983"/>
                        <a14:foregroundMark x1="58605" y1="4701" x2="95349" y2="7692"/>
                        <a14:foregroundMark x1="89767" y1="4274" x2="37209" y2="7692"/>
                        <a14:foregroundMark x1="37209" y1="7692" x2="96279" y2="9829"/>
                        <a14:foregroundMark x1="96279" y1="9829" x2="99535" y2="11111"/>
                        <a14:foregroundMark x1="91628" y1="13248" x2="15814" y2="13675"/>
                        <a14:foregroundMark x1="27907" y1="14957" x2="2791" y2="855"/>
                        <a14:foregroundMark x1="35814" y1="29487" x2="35814" y2="29487"/>
                        <a14:foregroundMark x1="36279" y1="43590" x2="36279" y2="43590"/>
                        <a14:foregroundMark x1="35814" y1="57265" x2="35814" y2="57265"/>
                        <a14:foregroundMark x1="29302" y1="72650" x2="29302" y2="72650"/>
                        <a14:foregroundMark x1="29767" y1="71795" x2="42791" y2="70085"/>
                        <a14:foregroundMark x1="30233" y1="76496" x2="34884" y2="85897"/>
                        <a14:foregroundMark x1="66512" y1="74359" x2="69302" y2="81624"/>
                        <a14:foregroundMark x1="67442" y1="69658" x2="74884" y2="86325"/>
                        <a14:foregroundMark x1="74884" y1="88462" x2="86047" y2="94872"/>
                        <a14:foregroundMark x1="63256" y1="49573" x2="63256" y2="495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723"/>
          <a:stretch/>
        </p:blipFill>
        <p:spPr bwMode="auto">
          <a:xfrm>
            <a:off x="7346097" y="2358710"/>
            <a:ext cx="915385" cy="881737"/>
          </a:xfrm>
          <a:prstGeom prst="rect">
            <a:avLst/>
          </a:prstGeom>
          <a:ln w="3175">
            <a:noFill/>
            <a:prstDash val="solid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Flowchart: Decision 43">
            <a:extLst>
              <a:ext uri="{FF2B5EF4-FFF2-40B4-BE49-F238E27FC236}">
                <a16:creationId xmlns:a16="http://schemas.microsoft.com/office/drawing/2014/main" id="{72B46E7E-A370-4D15-8795-6A8DE54969D7}"/>
              </a:ext>
            </a:extLst>
          </p:cNvPr>
          <p:cNvSpPr/>
          <p:nvPr/>
        </p:nvSpPr>
        <p:spPr>
          <a:xfrm rot="5400000">
            <a:off x="8658009" y="2309334"/>
            <a:ext cx="524834" cy="1319069"/>
          </a:xfrm>
          <a:prstGeom prst="flowChartDecision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rm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>
                <a:solidFill>
                  <a:schemeClr val="bg1"/>
                </a:solidFill>
                <a:latin typeface="Tw Cen MT" panose="020B0602020104020603" pitchFamily="34" charset="0"/>
              </a:rPr>
              <a:t>CAPA?</a:t>
            </a:r>
          </a:p>
        </p:txBody>
      </p:sp>
      <p:sp>
        <p:nvSpPr>
          <p:cNvPr id="45" name="Flowchart: Terminator 44">
            <a:extLst>
              <a:ext uri="{FF2B5EF4-FFF2-40B4-BE49-F238E27FC236}">
                <a16:creationId xmlns:a16="http://schemas.microsoft.com/office/drawing/2014/main" id="{49EFE476-964B-4DDD-A331-9FAE6B7CD0E6}"/>
              </a:ext>
            </a:extLst>
          </p:cNvPr>
          <p:cNvSpPr/>
          <p:nvPr/>
        </p:nvSpPr>
        <p:spPr>
          <a:xfrm>
            <a:off x="9608461" y="2732392"/>
            <a:ext cx="1649429" cy="521208"/>
          </a:xfrm>
          <a:prstGeom prst="flowChartTermina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  NO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Close, Track &amp; Trend</a:t>
            </a:r>
            <a:endParaRPr lang="en-US" sz="1000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  YES 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Open CAPA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2CA0E54-B03C-4DF9-ABA9-C589DECEF05C}"/>
              </a:ext>
            </a:extLst>
          </p:cNvPr>
          <p:cNvGrpSpPr>
            <a:grpSpLocks noChangeAspect="1"/>
          </p:cNvGrpSpPr>
          <p:nvPr/>
        </p:nvGrpSpPr>
        <p:grpSpPr>
          <a:xfrm>
            <a:off x="8313634" y="4604662"/>
            <a:ext cx="523758" cy="442954"/>
            <a:chOff x="9968053" y="3555478"/>
            <a:chExt cx="1262334" cy="1067584"/>
          </a:xfrm>
        </p:grpSpPr>
        <p:pic>
          <p:nvPicPr>
            <p:cNvPr id="51" name="Graphic 50" descr="Question Mark with solid fill">
              <a:extLst>
                <a:ext uri="{FF2B5EF4-FFF2-40B4-BE49-F238E27FC236}">
                  <a16:creationId xmlns:a16="http://schemas.microsoft.com/office/drawing/2014/main" id="{9B0F1111-1771-4B96-8D1B-AA4EF15AD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0315987" y="3555478"/>
              <a:ext cx="914400" cy="914400"/>
            </a:xfrm>
            <a:prstGeom prst="rect">
              <a:avLst/>
            </a:prstGeom>
          </p:spPr>
        </p:pic>
        <p:pic>
          <p:nvPicPr>
            <p:cNvPr id="53" name="Graphic 52" descr="Checkbox Checked with solid fill">
              <a:extLst>
                <a:ext uri="{FF2B5EF4-FFF2-40B4-BE49-F238E27FC236}">
                  <a16:creationId xmlns:a16="http://schemas.microsoft.com/office/drawing/2014/main" id="{CB8A6546-69B1-4D81-AE6F-1FE5DC23E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9968053" y="3708662"/>
              <a:ext cx="914400" cy="914400"/>
            </a:xfrm>
            <a:prstGeom prst="rect">
              <a:avLst/>
            </a:prstGeom>
          </p:spPr>
        </p:pic>
      </p:grpSp>
      <p:pic>
        <p:nvPicPr>
          <p:cNvPr id="60" name="Picture 59" descr="A picture containing toy&#10;&#10;Description automatically generated">
            <a:extLst>
              <a:ext uri="{FF2B5EF4-FFF2-40B4-BE49-F238E27FC236}">
                <a16:creationId xmlns:a16="http://schemas.microsoft.com/office/drawing/2014/main" id="{4431FF24-1EF5-475B-8A98-BEFEF3EA02F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4889" b="92889" l="6667" r="92889">
                        <a14:foregroundMark x1="6667" y1="79111" x2="6667" y2="79111"/>
                        <a14:foregroundMark x1="93333" y1="77333" x2="93333" y2="77333"/>
                        <a14:foregroundMark x1="8889" y1="92889" x2="8889" y2="92889"/>
                        <a14:foregroundMark x1="57333" y1="10222" x2="57333" y2="10222"/>
                        <a14:foregroundMark x1="54222" y1="4889" x2="54222" y2="4889"/>
                        <a14:backgroundMark x1="4000" y1="72889" x2="4000" y2="72889"/>
                        <a14:backgroundMark x1="4000" y1="77333" x2="4000" y2="77333"/>
                        <a14:backgroundMark x1="95111" y1="73778" x2="95111" y2="73778"/>
                        <a14:backgroundMark x1="95111" y1="78222" x2="95111" y2="78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459" y="4131346"/>
            <a:ext cx="848516" cy="848516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931F1E13-399D-41F7-B8A9-DC75FC38E491}"/>
              </a:ext>
            </a:extLst>
          </p:cNvPr>
          <p:cNvGrpSpPr/>
          <p:nvPr/>
        </p:nvGrpSpPr>
        <p:grpSpPr>
          <a:xfrm>
            <a:off x="8228177" y="4131346"/>
            <a:ext cx="1054014" cy="844803"/>
            <a:chOff x="6921727" y="3198300"/>
            <a:chExt cx="1184592" cy="958495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6D76CA0-634C-448D-B682-24CB3174FF6F}"/>
                </a:ext>
              </a:extLst>
            </p:cNvPr>
            <p:cNvSpPr/>
            <p:nvPr/>
          </p:nvSpPr>
          <p:spPr>
            <a:xfrm>
              <a:off x="6921727" y="3248768"/>
              <a:ext cx="1102643" cy="197247"/>
            </a:xfrm>
            <a:custGeom>
              <a:avLst/>
              <a:gdLst>
                <a:gd name="connsiteX0" fmla="*/ 2381 w 1624012"/>
                <a:gd name="connsiteY0" fmla="*/ 2381 h 290512"/>
                <a:gd name="connsiteX1" fmla="*/ 0 w 1624012"/>
                <a:gd name="connsiteY1" fmla="*/ 100012 h 290512"/>
                <a:gd name="connsiteX2" fmla="*/ 245269 w 1624012"/>
                <a:gd name="connsiteY2" fmla="*/ 290512 h 290512"/>
                <a:gd name="connsiteX3" fmla="*/ 1624012 w 1624012"/>
                <a:gd name="connsiteY3" fmla="*/ 290512 h 290512"/>
                <a:gd name="connsiteX4" fmla="*/ 1624012 w 1624012"/>
                <a:gd name="connsiteY4" fmla="*/ 0 h 290512"/>
                <a:gd name="connsiteX5" fmla="*/ 2381 w 1624012"/>
                <a:gd name="connsiteY5" fmla="*/ 2381 h 29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24012" h="290512">
                  <a:moveTo>
                    <a:pt x="2381" y="2381"/>
                  </a:moveTo>
                  <a:cubicBezTo>
                    <a:pt x="1587" y="34925"/>
                    <a:pt x="794" y="67468"/>
                    <a:pt x="0" y="100012"/>
                  </a:cubicBezTo>
                  <a:lnTo>
                    <a:pt x="245269" y="290512"/>
                  </a:lnTo>
                  <a:lnTo>
                    <a:pt x="1624012" y="290512"/>
                  </a:lnTo>
                  <a:lnTo>
                    <a:pt x="1624012" y="0"/>
                  </a:lnTo>
                  <a:lnTo>
                    <a:pt x="2381" y="2381"/>
                  </a:lnTo>
                  <a:close/>
                </a:path>
              </a:pathLst>
            </a:custGeom>
            <a:solidFill>
              <a:srgbClr val="D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77500" lnSpcReduction="20000"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1" name="Picture 60" descr="A person holding an umbrella&#10;&#10;Description automatically generated">
              <a:extLst>
                <a:ext uri="{FF2B5EF4-FFF2-40B4-BE49-F238E27FC236}">
                  <a16:creationId xmlns:a16="http://schemas.microsoft.com/office/drawing/2014/main" id="{F08DDE4A-A360-4C27-A45C-9C2DC1920A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7">
              <a:extLst>
                <a:ext uri="{BEBA8EAE-BF5A-486C-A8C5-ECC9F3942E4B}">
                  <a14:imgProps xmlns:a14="http://schemas.microsoft.com/office/drawing/2010/main">
                    <a14:imgLayer r:embed="rId2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43" t="15673" r="26886" b="24805"/>
            <a:stretch/>
          </p:blipFill>
          <p:spPr>
            <a:xfrm>
              <a:off x="7103575" y="3198300"/>
              <a:ext cx="1002744" cy="958495"/>
            </a:xfrm>
            <a:prstGeom prst="rect">
              <a:avLst/>
            </a:prstGeom>
          </p:spPr>
        </p:pic>
      </p:grpSp>
      <p:pic>
        <p:nvPicPr>
          <p:cNvPr id="1026" name="Picture 2" descr="Construction plan stock illustration. Illustration of concepts - 51701557">
            <a:extLst>
              <a:ext uri="{FF2B5EF4-FFF2-40B4-BE49-F238E27FC236}">
                <a16:creationId xmlns:a16="http://schemas.microsoft.com/office/drawing/2014/main" id="{A6CE0C3A-0AFA-41E7-AE0B-EAE2F93AA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8763" b="89691" l="7722" r="90734">
                        <a14:foregroundMark x1="8494" y1="38660" x2="10811" y2="47938"/>
                        <a14:foregroundMark x1="13514" y1="64433" x2="37838" y2="75773"/>
                        <a14:foregroundMark x1="15444" y1="71134" x2="30888" y2="76804"/>
                        <a14:foregroundMark x1="53282" y1="15979" x2="83398" y2="75773"/>
                        <a14:foregroundMark x1="67568" y1="11856" x2="88031" y2="60309"/>
                        <a14:foregroundMark x1="88417" y1="57732" x2="65637" y2="16495"/>
                        <a14:foregroundMark x1="87645" y1="47423" x2="81081" y2="35567"/>
                        <a14:foregroundMark x1="90734" y1="55670" x2="90734" y2="55670"/>
                        <a14:foregroundMark x1="89575" y1="49485" x2="89575" y2="49485"/>
                        <a14:foregroundMark x1="86100" y1="50000" x2="86100" y2="50000"/>
                        <a14:foregroundMark x1="80309" y1="33505" x2="70270" y2="13402"/>
                        <a14:foregroundMark x1="77992" y1="43814" x2="75290" y2="36082"/>
                        <a14:foregroundMark x1="56757" y1="17010" x2="62162" y2="24742"/>
                        <a14:foregroundMark x1="54440" y1="14433" x2="54440" y2="14433"/>
                        <a14:foregroundMark x1="55598" y1="14433" x2="55598" y2="14433"/>
                        <a14:foregroundMark x1="29344" y1="8763" x2="37452" y2="8763"/>
                        <a14:foregroundMark x1="86100" y1="66495" x2="78764" y2="61340"/>
                        <a14:foregroundMark x1="57915" y1="17010" x2="58301" y2="19588"/>
                        <a14:foregroundMark x1="59459" y1="18557" x2="59459" y2="18557"/>
                        <a14:foregroundMark x1="54054" y1="13402" x2="54054" y2="134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36" y="4267810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nge Management: Who Should Approve a Change? - ITSM.tools">
            <a:extLst>
              <a:ext uri="{FF2B5EF4-FFF2-40B4-BE49-F238E27FC236}">
                <a16:creationId xmlns:a16="http://schemas.microsoft.com/office/drawing/2014/main" id="{12FC161B-AB7A-49BB-88C5-93EF73A66D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1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9434" b="88050" l="36164" r="87736">
                        <a14:foregroundMark x1="81132" y1="16352" x2="82704" y2="72327"/>
                        <a14:foregroundMark x1="77358" y1="13836" x2="87736" y2="10063"/>
                        <a14:foregroundMark x1="66352" y1="39623" x2="74843" y2="42138"/>
                        <a14:foregroundMark x1="61635" y1="30818" x2="75157" y2="25786"/>
                        <a14:foregroundMark x1="66667" y1="17610" x2="73899" y2="16981"/>
                        <a14:foregroundMark x1="63208" y1="57233" x2="77044" y2="52201"/>
                        <a14:foregroundMark x1="63836" y1="69182" x2="76101" y2="72956"/>
                        <a14:foregroundMark x1="64780" y1="50943" x2="64780" y2="50943"/>
                        <a14:foregroundMark x1="67610" y1="12579" x2="67610" y2="12579"/>
                        <a14:foregroundMark x1="68239" y1="13836" x2="68239" y2="13836"/>
                        <a14:foregroundMark x1="38823" y1="28302" x2="45283" y2="17610"/>
                        <a14:foregroundMark x1="37683" y1="30189" x2="38823" y2="28302"/>
                        <a14:foregroundMark x1="36544" y1="32075" x2="37683" y2="30189"/>
                        <a14:foregroundMark x1="36164" y1="32704" x2="36544" y2="32075"/>
                        <a14:foregroundMark x1="40252" y1="81761" x2="40252" y2="57233"/>
                        <a14:foregroundMark x1="40252" y1="82390" x2="40252" y2="81761"/>
                        <a14:foregroundMark x1="40252" y1="83648" x2="40252" y2="82390"/>
                        <a14:foregroundMark x1="40252" y1="84277" x2="40252" y2="83648"/>
                        <a14:foregroundMark x1="40252" y1="85535" x2="40252" y2="84277"/>
                        <a14:foregroundMark x1="43711" y1="88050" x2="42138" y2="86164"/>
                        <a14:foregroundMark x1="39937" y1="84906" x2="39937" y2="84906"/>
                        <a14:foregroundMark x1="42767" y1="80503" x2="42767" y2="80503"/>
                        <a14:foregroundMark x1="45283" y1="16981" x2="45283" y2="16981"/>
                        <a14:foregroundMark x1="45597" y1="16352" x2="45597" y2="16352"/>
                        <a14:foregroundMark x1="66667" y1="45912" x2="66667" y2="45912"/>
                        <a14:backgroundMark x1="40252" y1="83648" x2="40252" y2="83648"/>
                        <a14:backgroundMark x1="40881" y1="81761" x2="40881" y2="81761"/>
                        <a14:backgroundMark x1="40252" y1="84277" x2="40252" y2="84277"/>
                        <a14:backgroundMark x1="40566" y1="82390" x2="40566" y2="82390"/>
                        <a14:backgroundMark x1="38679" y1="28302" x2="38679" y2="28302"/>
                        <a14:backgroundMark x1="38994" y1="32075" x2="38994" y2="32075"/>
                        <a14:backgroundMark x1="38365" y1="30189" x2="38365" y2="30189"/>
                        <a14:backgroundMark x1="44654" y1="41509" x2="44654" y2="41509"/>
                        <a14:backgroundMark x1="67296" y1="12579" x2="67296" y2="125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325" t="-768" r="14920" b="2170"/>
          <a:stretch/>
        </p:blipFill>
        <p:spPr bwMode="auto">
          <a:xfrm>
            <a:off x="5963233" y="5579729"/>
            <a:ext cx="935850" cy="85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DECC1B8-8998-4B1F-BC3D-D92DE50ACAD0}"/>
              </a:ext>
            </a:extLst>
          </p:cNvPr>
          <p:cNvSpPr/>
          <p:nvPr/>
        </p:nvSpPr>
        <p:spPr>
          <a:xfrm>
            <a:off x="2799820" y="5047616"/>
            <a:ext cx="1237518" cy="524832"/>
          </a:xfrm>
          <a:custGeom>
            <a:avLst/>
            <a:gdLst>
              <a:gd name="connsiteX0" fmla="*/ 0 w 1312081"/>
              <a:gd name="connsiteY0" fmla="*/ 0 h 524832"/>
              <a:gd name="connsiteX1" fmla="*/ 1049665 w 1312081"/>
              <a:gd name="connsiteY1" fmla="*/ 0 h 524832"/>
              <a:gd name="connsiteX2" fmla="*/ 1312081 w 1312081"/>
              <a:gd name="connsiteY2" fmla="*/ 262416 h 524832"/>
              <a:gd name="connsiteX3" fmla="*/ 1049665 w 1312081"/>
              <a:gd name="connsiteY3" fmla="*/ 524832 h 524832"/>
              <a:gd name="connsiteX4" fmla="*/ 0 w 1312081"/>
              <a:gd name="connsiteY4" fmla="*/ 524832 h 524832"/>
              <a:gd name="connsiteX5" fmla="*/ 0 w 1312081"/>
              <a:gd name="connsiteY5" fmla="*/ 0 h 52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2081" h="524832">
                <a:moveTo>
                  <a:pt x="0" y="0"/>
                </a:moveTo>
                <a:lnTo>
                  <a:pt x="1049665" y="0"/>
                </a:lnTo>
                <a:lnTo>
                  <a:pt x="1312081" y="262416"/>
                </a:lnTo>
                <a:lnTo>
                  <a:pt x="1049665" y="524832"/>
                </a:lnTo>
                <a:lnTo>
                  <a:pt x="0" y="52483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>
                <a:solidFill>
                  <a:schemeClr val="bg1"/>
                </a:solidFill>
                <a:latin typeface="Tw Cen MT" panose="020B0602020104020603" pitchFamily="34" charset="0"/>
              </a:rPr>
              <a:t>Investigate 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>
                <a:solidFill>
                  <a:schemeClr val="bg1"/>
                </a:solidFill>
                <a:latin typeface="Tw Cen MT" panose="020B0602020104020603" pitchFamily="34" charset="0"/>
              </a:rPr>
              <a:t>(if unknown cause)</a:t>
            </a: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DAE34C45-38C7-4E16-A447-7876F59AD2D1}"/>
              </a:ext>
            </a:extLst>
          </p:cNvPr>
          <p:cNvSpPr/>
          <p:nvPr/>
        </p:nvSpPr>
        <p:spPr>
          <a:xfrm>
            <a:off x="3849485" y="5047616"/>
            <a:ext cx="1237518" cy="524832"/>
          </a:xfrm>
          <a:custGeom>
            <a:avLst/>
            <a:gdLst>
              <a:gd name="connsiteX0" fmla="*/ 0 w 1312081"/>
              <a:gd name="connsiteY0" fmla="*/ 0 h 524832"/>
              <a:gd name="connsiteX1" fmla="*/ 1049665 w 1312081"/>
              <a:gd name="connsiteY1" fmla="*/ 0 h 524832"/>
              <a:gd name="connsiteX2" fmla="*/ 1312081 w 1312081"/>
              <a:gd name="connsiteY2" fmla="*/ 262416 h 524832"/>
              <a:gd name="connsiteX3" fmla="*/ 1049665 w 1312081"/>
              <a:gd name="connsiteY3" fmla="*/ 524832 h 524832"/>
              <a:gd name="connsiteX4" fmla="*/ 0 w 1312081"/>
              <a:gd name="connsiteY4" fmla="*/ 524832 h 524832"/>
              <a:gd name="connsiteX5" fmla="*/ 262416 w 1312081"/>
              <a:gd name="connsiteY5" fmla="*/ 262416 h 524832"/>
              <a:gd name="connsiteX6" fmla="*/ 0 w 1312081"/>
              <a:gd name="connsiteY6" fmla="*/ 0 h 52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2081" h="524832">
                <a:moveTo>
                  <a:pt x="0" y="0"/>
                </a:moveTo>
                <a:lnTo>
                  <a:pt x="1049665" y="0"/>
                </a:lnTo>
                <a:lnTo>
                  <a:pt x="1312081" y="262416"/>
                </a:lnTo>
                <a:lnTo>
                  <a:pt x="1049665" y="524832"/>
                </a:lnTo>
                <a:lnTo>
                  <a:pt x="0" y="524832"/>
                </a:lnTo>
                <a:lnTo>
                  <a:pt x="262416" y="26241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Root Cause 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Analysis</a:t>
            </a:r>
            <a:endParaRPr lang="en-US" sz="1000" kern="12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BAD069E3-195F-49D2-9A16-1B6963D62239}"/>
              </a:ext>
            </a:extLst>
          </p:cNvPr>
          <p:cNvSpPr/>
          <p:nvPr/>
        </p:nvSpPr>
        <p:spPr>
          <a:xfrm>
            <a:off x="5945209" y="5054897"/>
            <a:ext cx="1237518" cy="524832"/>
          </a:xfrm>
          <a:custGeom>
            <a:avLst/>
            <a:gdLst>
              <a:gd name="connsiteX0" fmla="*/ 0 w 1312081"/>
              <a:gd name="connsiteY0" fmla="*/ 0 h 524832"/>
              <a:gd name="connsiteX1" fmla="*/ 1049665 w 1312081"/>
              <a:gd name="connsiteY1" fmla="*/ 0 h 524832"/>
              <a:gd name="connsiteX2" fmla="*/ 1312081 w 1312081"/>
              <a:gd name="connsiteY2" fmla="*/ 262416 h 524832"/>
              <a:gd name="connsiteX3" fmla="*/ 1049665 w 1312081"/>
              <a:gd name="connsiteY3" fmla="*/ 524832 h 524832"/>
              <a:gd name="connsiteX4" fmla="*/ 0 w 1312081"/>
              <a:gd name="connsiteY4" fmla="*/ 524832 h 524832"/>
              <a:gd name="connsiteX5" fmla="*/ 262416 w 1312081"/>
              <a:gd name="connsiteY5" fmla="*/ 262416 h 524832"/>
              <a:gd name="connsiteX6" fmla="*/ 0 w 1312081"/>
              <a:gd name="connsiteY6" fmla="*/ 0 h 52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2081" h="524832">
                <a:moveTo>
                  <a:pt x="0" y="0"/>
                </a:moveTo>
                <a:lnTo>
                  <a:pt x="1049665" y="0"/>
                </a:lnTo>
                <a:lnTo>
                  <a:pt x="1312081" y="262416"/>
                </a:lnTo>
                <a:lnTo>
                  <a:pt x="1049665" y="524832"/>
                </a:lnTo>
                <a:lnTo>
                  <a:pt x="0" y="524832"/>
                </a:lnTo>
                <a:lnTo>
                  <a:pt x="262416" y="26241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>
                <a:solidFill>
                  <a:schemeClr val="bg1"/>
                </a:solidFill>
                <a:latin typeface="Tw Cen MT" panose="020B0602020104020603" pitchFamily="34" charset="0"/>
              </a:rPr>
              <a:t>Approve</a:t>
            </a: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071D6E0C-F06D-47C3-A478-3C109F481B79}"/>
              </a:ext>
            </a:extLst>
          </p:cNvPr>
          <p:cNvSpPr/>
          <p:nvPr/>
        </p:nvSpPr>
        <p:spPr>
          <a:xfrm>
            <a:off x="6994874" y="5054897"/>
            <a:ext cx="1237518" cy="524832"/>
          </a:xfrm>
          <a:custGeom>
            <a:avLst/>
            <a:gdLst>
              <a:gd name="connsiteX0" fmla="*/ 0 w 1312081"/>
              <a:gd name="connsiteY0" fmla="*/ 0 h 524832"/>
              <a:gd name="connsiteX1" fmla="*/ 1049665 w 1312081"/>
              <a:gd name="connsiteY1" fmla="*/ 0 h 524832"/>
              <a:gd name="connsiteX2" fmla="*/ 1312081 w 1312081"/>
              <a:gd name="connsiteY2" fmla="*/ 262416 h 524832"/>
              <a:gd name="connsiteX3" fmla="*/ 1049665 w 1312081"/>
              <a:gd name="connsiteY3" fmla="*/ 524832 h 524832"/>
              <a:gd name="connsiteX4" fmla="*/ 0 w 1312081"/>
              <a:gd name="connsiteY4" fmla="*/ 524832 h 524832"/>
              <a:gd name="connsiteX5" fmla="*/ 262416 w 1312081"/>
              <a:gd name="connsiteY5" fmla="*/ 262416 h 524832"/>
              <a:gd name="connsiteX6" fmla="*/ 0 w 1312081"/>
              <a:gd name="connsiteY6" fmla="*/ 0 h 52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2081" h="524832">
                <a:moveTo>
                  <a:pt x="0" y="0"/>
                </a:moveTo>
                <a:lnTo>
                  <a:pt x="1049665" y="0"/>
                </a:lnTo>
                <a:lnTo>
                  <a:pt x="1312081" y="262416"/>
                </a:lnTo>
                <a:lnTo>
                  <a:pt x="1049665" y="524832"/>
                </a:lnTo>
                <a:lnTo>
                  <a:pt x="0" y="524832"/>
                </a:lnTo>
                <a:lnTo>
                  <a:pt x="262416" y="26241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>
                <a:solidFill>
                  <a:schemeClr val="bg1"/>
                </a:solidFill>
                <a:latin typeface="Tw Cen MT" panose="020B0602020104020603" pitchFamily="34" charset="0"/>
              </a:rPr>
              <a:t>Correct</a:t>
            </a:r>
          </a:p>
        </p:txBody>
      </p: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012FDE08-931D-4C1E-A890-20E2082BA502}"/>
              </a:ext>
            </a:extLst>
          </p:cNvPr>
          <p:cNvSpPr/>
          <p:nvPr/>
        </p:nvSpPr>
        <p:spPr>
          <a:xfrm rot="5400000">
            <a:off x="8632358" y="4654070"/>
            <a:ext cx="576137" cy="1319068"/>
          </a:xfrm>
          <a:prstGeom prst="flowChartDecision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Effectiveness 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Check</a:t>
            </a:r>
          </a:p>
        </p:txBody>
      </p:sp>
      <p:sp>
        <p:nvSpPr>
          <p:cNvPr id="82" name="Flowchart: Terminator 81">
            <a:extLst>
              <a:ext uri="{FF2B5EF4-FFF2-40B4-BE49-F238E27FC236}">
                <a16:creationId xmlns:a16="http://schemas.microsoft.com/office/drawing/2014/main" id="{4CA57ED7-09D0-4863-90B9-8D29AFFE4051}"/>
              </a:ext>
            </a:extLst>
          </p:cNvPr>
          <p:cNvSpPr/>
          <p:nvPr/>
        </p:nvSpPr>
        <p:spPr>
          <a:xfrm>
            <a:off x="9608461" y="5057544"/>
            <a:ext cx="1719693" cy="524832"/>
          </a:xfrm>
          <a:prstGeom prst="flowChartTerminator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PASS 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CAPA Closed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FAIL</a:t>
            </a: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Repeat CAPA</a:t>
            </a:r>
            <a:endParaRPr lang="en-US" sz="1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3786F725-D57F-43EA-B08C-538E47F9E9E2}"/>
              </a:ext>
            </a:extLst>
          </p:cNvPr>
          <p:cNvSpPr/>
          <p:nvPr/>
        </p:nvSpPr>
        <p:spPr>
          <a:xfrm>
            <a:off x="4908436" y="5047616"/>
            <a:ext cx="1237518" cy="524832"/>
          </a:xfrm>
          <a:custGeom>
            <a:avLst/>
            <a:gdLst>
              <a:gd name="connsiteX0" fmla="*/ 0 w 1312081"/>
              <a:gd name="connsiteY0" fmla="*/ 0 h 524832"/>
              <a:gd name="connsiteX1" fmla="*/ 1049665 w 1312081"/>
              <a:gd name="connsiteY1" fmla="*/ 0 h 524832"/>
              <a:gd name="connsiteX2" fmla="*/ 1312081 w 1312081"/>
              <a:gd name="connsiteY2" fmla="*/ 262416 h 524832"/>
              <a:gd name="connsiteX3" fmla="*/ 1049665 w 1312081"/>
              <a:gd name="connsiteY3" fmla="*/ 524832 h 524832"/>
              <a:gd name="connsiteX4" fmla="*/ 0 w 1312081"/>
              <a:gd name="connsiteY4" fmla="*/ 524832 h 524832"/>
              <a:gd name="connsiteX5" fmla="*/ 262416 w 1312081"/>
              <a:gd name="connsiteY5" fmla="*/ 262416 h 524832"/>
              <a:gd name="connsiteX6" fmla="*/ 0 w 1312081"/>
              <a:gd name="connsiteY6" fmla="*/ 0 h 52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2081" h="524832">
                <a:moveTo>
                  <a:pt x="0" y="0"/>
                </a:moveTo>
                <a:lnTo>
                  <a:pt x="1049665" y="0"/>
                </a:lnTo>
                <a:lnTo>
                  <a:pt x="1312081" y="262416"/>
                </a:lnTo>
                <a:lnTo>
                  <a:pt x="1049665" y="524832"/>
                </a:lnTo>
                <a:lnTo>
                  <a:pt x="0" y="524832"/>
                </a:lnTo>
                <a:lnTo>
                  <a:pt x="262416" y="26241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Plan</a:t>
            </a:r>
            <a:endParaRPr lang="en-US" sz="1000" kern="12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85" name="Picture 84" descr="Chart&#10;&#10;Description automatically generated">
            <a:extLst>
              <a:ext uri="{FF2B5EF4-FFF2-40B4-BE49-F238E27FC236}">
                <a16:creationId xmlns:a16="http://schemas.microsoft.com/office/drawing/2014/main" id="{C39C160D-0339-48BB-9F05-BCB01C4BBC86}"/>
              </a:ext>
            </a:extLst>
          </p:cNvPr>
          <p:cNvPicPr>
            <a:picLocks noChangeAspect="1"/>
          </p:cNvPicPr>
          <p:nvPr/>
        </p:nvPicPr>
        <p:blipFill rotWithShape="1">
          <a:blip r:embed="rId33">
            <a:extLst>
              <a:ext uri="{BEBA8EAE-BF5A-486C-A8C5-ECC9F3942E4B}">
                <a14:imgProps xmlns:a14="http://schemas.microsoft.com/office/drawing/2010/main">
                  <a14:imgLayer r:embed="rId34">
                    <a14:imgEffect>
                      <a14:backgroundRemoval t="24000" b="76000" l="34667" r="64000">
                        <a14:foregroundMark x1="49333" y1="46222" x2="57333" y2="52000"/>
                        <a14:foregroundMark x1="50667" y1="57333" x2="54667" y2="62222"/>
                        <a14:foregroundMark x1="50222" y1="68000" x2="55111" y2="72444"/>
                        <a14:foregroundMark x1="38222" y1="75556" x2="38222" y2="75556"/>
                        <a14:foregroundMark x1="49333" y1="36000" x2="56889" y2="41333"/>
                        <a14:foregroundMark x1="35111" y1="76000" x2="64000" y2="75111"/>
                        <a14:foregroundMark x1="41778" y1="75556" x2="42222" y2="25333"/>
                        <a14:foregroundMark x1="36444" y1="32889" x2="38222" y2="34667"/>
                        <a14:backgroundMark x1="60444" y1="74222" x2="60444" y2="74222"/>
                        <a14:backgroundMark x1="64444" y1="74222" x2="64444" y2="74222"/>
                        <a14:backgroundMark x1="64444" y1="75111" x2="64444" y2="75111"/>
                        <a14:backgroundMark x1="62667" y1="74667" x2="62667" y2="74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074" t="18342" r="31906" b="24014"/>
          <a:stretch/>
        </p:blipFill>
        <p:spPr>
          <a:xfrm>
            <a:off x="5489478" y="2213871"/>
            <a:ext cx="652072" cy="1015364"/>
          </a:xfrm>
          <a:prstGeom prst="rect">
            <a:avLst/>
          </a:prstGeom>
        </p:spPr>
      </p:pic>
      <p:sp>
        <p:nvSpPr>
          <p:cNvPr id="91" name="Flowchart: Terminator 90">
            <a:extLst>
              <a:ext uri="{FF2B5EF4-FFF2-40B4-BE49-F238E27FC236}">
                <a16:creationId xmlns:a16="http://schemas.microsoft.com/office/drawing/2014/main" id="{806A798D-7EA8-45F6-BCFA-9F0DCF0E6095}"/>
              </a:ext>
            </a:extLst>
          </p:cNvPr>
          <p:cNvSpPr/>
          <p:nvPr/>
        </p:nvSpPr>
        <p:spPr>
          <a:xfrm>
            <a:off x="1422064" y="5047616"/>
            <a:ext cx="1237518" cy="524832"/>
          </a:xfrm>
          <a:prstGeom prst="flowChartTerminator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CAPA Opened</a:t>
            </a:r>
          </a:p>
        </p:txBody>
      </p:sp>
      <p:sp>
        <p:nvSpPr>
          <p:cNvPr id="90" name="Flowchart: Connector 89">
            <a:extLst>
              <a:ext uri="{FF2B5EF4-FFF2-40B4-BE49-F238E27FC236}">
                <a16:creationId xmlns:a16="http://schemas.microsoft.com/office/drawing/2014/main" id="{CE23A36F-78B2-480B-AC12-918C47CF5641}"/>
              </a:ext>
            </a:extLst>
          </p:cNvPr>
          <p:cNvSpPr/>
          <p:nvPr/>
        </p:nvSpPr>
        <p:spPr>
          <a:xfrm>
            <a:off x="1128089" y="3337121"/>
            <a:ext cx="668271" cy="213160"/>
          </a:xfrm>
          <a:prstGeom prst="flowChartConnec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 fontScale="62500" lnSpcReduction="20000"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non-conformity</a:t>
            </a:r>
          </a:p>
        </p:txBody>
      </p:sp>
      <p:sp>
        <p:nvSpPr>
          <p:cNvPr id="96" name="Flowchart: Connector 95">
            <a:extLst>
              <a:ext uri="{FF2B5EF4-FFF2-40B4-BE49-F238E27FC236}">
                <a16:creationId xmlns:a16="http://schemas.microsoft.com/office/drawing/2014/main" id="{7D673C76-655E-4F76-8FF6-D7C13937788B}"/>
              </a:ext>
            </a:extLst>
          </p:cNvPr>
          <p:cNvSpPr/>
          <p:nvPr/>
        </p:nvSpPr>
        <p:spPr>
          <a:xfrm>
            <a:off x="1128548" y="3574343"/>
            <a:ext cx="682333" cy="213160"/>
          </a:xfrm>
          <a:prstGeom prst="flowChartConnec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audit</a:t>
            </a:r>
          </a:p>
        </p:txBody>
      </p:sp>
      <p:sp>
        <p:nvSpPr>
          <p:cNvPr id="97" name="Flowchart: Connector 96">
            <a:extLst>
              <a:ext uri="{FF2B5EF4-FFF2-40B4-BE49-F238E27FC236}">
                <a16:creationId xmlns:a16="http://schemas.microsoft.com/office/drawing/2014/main" id="{972917A8-B326-4268-86F6-070A0D8DD7B2}"/>
              </a:ext>
            </a:extLst>
          </p:cNvPr>
          <p:cNvSpPr/>
          <p:nvPr/>
        </p:nvSpPr>
        <p:spPr>
          <a:xfrm>
            <a:off x="1124819" y="3812824"/>
            <a:ext cx="682333" cy="213160"/>
          </a:xfrm>
          <a:prstGeom prst="flowChartConnec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deviation</a:t>
            </a:r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A814FADE-ED0D-4F6E-A912-63764037CEB1}"/>
              </a:ext>
            </a:extLst>
          </p:cNvPr>
          <p:cNvSpPr/>
          <p:nvPr/>
        </p:nvSpPr>
        <p:spPr>
          <a:xfrm>
            <a:off x="1106312" y="2077008"/>
            <a:ext cx="668271" cy="213160"/>
          </a:xfrm>
          <a:prstGeom prst="flowChartConnec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 fontScale="92500"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complaint</a:t>
            </a:r>
          </a:p>
        </p:txBody>
      </p:sp>
      <p:sp>
        <p:nvSpPr>
          <p:cNvPr id="99" name="Flowchart: Connector 98">
            <a:extLst>
              <a:ext uri="{FF2B5EF4-FFF2-40B4-BE49-F238E27FC236}">
                <a16:creationId xmlns:a16="http://schemas.microsoft.com/office/drawing/2014/main" id="{679106C0-9B55-4733-B7C0-41FECBFECCFA}"/>
              </a:ext>
            </a:extLst>
          </p:cNvPr>
          <p:cNvSpPr/>
          <p:nvPr/>
        </p:nvSpPr>
        <p:spPr>
          <a:xfrm>
            <a:off x="1107564" y="2338906"/>
            <a:ext cx="668271" cy="213160"/>
          </a:xfrm>
          <a:prstGeom prst="flowChartConnector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rmAutofit fontScale="62500" lnSpcReduction="20000"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bg1"/>
                </a:solidFill>
                <a:latin typeface="Tw Cen MT" panose="020B0602020104020603" pitchFamily="34" charset="0"/>
              </a:rPr>
              <a:t>OOS product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2C22F88-4509-4253-9457-10DD1900CC78}"/>
              </a:ext>
            </a:extLst>
          </p:cNvPr>
          <p:cNvSpPr txBox="1"/>
          <p:nvPr/>
        </p:nvSpPr>
        <p:spPr>
          <a:xfrm>
            <a:off x="2420175" y="404833"/>
            <a:ext cx="7050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CAPA MANAGEMENT PROCESS</a:t>
            </a:r>
          </a:p>
        </p:txBody>
      </p:sp>
      <p:pic>
        <p:nvPicPr>
          <p:cNvPr id="58" name="Graphic 57" descr="Signature with solid fill">
            <a:extLst>
              <a:ext uri="{FF2B5EF4-FFF2-40B4-BE49-F238E27FC236}">
                <a16:creationId xmlns:a16="http://schemas.microsoft.com/office/drawing/2014/main" id="{F4162AD6-A7B3-4F84-8594-B9A4FD6FEB54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6441883" y="5980786"/>
            <a:ext cx="457200" cy="457200"/>
          </a:xfrm>
          <a:prstGeom prst="rect">
            <a:avLst/>
          </a:prstGeom>
        </p:spPr>
      </p:pic>
      <p:pic>
        <p:nvPicPr>
          <p:cNvPr id="3" name="Picture 2" descr="Text, logo&#10;&#10;Description automatically generated">
            <a:extLst>
              <a:ext uri="{FF2B5EF4-FFF2-40B4-BE49-F238E27FC236}">
                <a16:creationId xmlns:a16="http://schemas.microsoft.com/office/drawing/2014/main" id="{D61B8C88-7FFC-486C-A091-1974D6EAEC75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781" y="6301781"/>
            <a:ext cx="2110046" cy="55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5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278F3AC96B9F4DA8B395ECCE90739F" ma:contentTypeVersion="14" ma:contentTypeDescription="Create a new document." ma:contentTypeScope="" ma:versionID="54f4a392255e9addfbb16e2ad5ff2db1">
  <xsd:schema xmlns:xsd="http://www.w3.org/2001/XMLSchema" xmlns:xs="http://www.w3.org/2001/XMLSchema" xmlns:p="http://schemas.microsoft.com/office/2006/metadata/properties" xmlns:ns3="65f90802-53b3-4f59-96cc-8d3d3822af05" xmlns:ns4="24e735a3-9b02-4213-9e30-c50ea4393e19" targetNamespace="http://schemas.microsoft.com/office/2006/metadata/properties" ma:root="true" ma:fieldsID="12fed64d559ce4ca9593402c1b81c33f" ns3:_="" ns4:_="">
    <xsd:import namespace="65f90802-53b3-4f59-96cc-8d3d3822af05"/>
    <xsd:import namespace="24e735a3-9b02-4213-9e30-c50ea4393e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90802-53b3-4f59-96cc-8d3d3822af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735a3-9b02-4213-9e30-c50ea4393e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DAC949-AA8C-4C72-8CCB-2EC91880A6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0994E-092F-47DE-BCF6-1A8980728C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90802-53b3-4f59-96cc-8d3d3822af05"/>
    <ds:schemaRef ds:uri="24e735a3-9b02-4213-9e30-c50ea4393e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E582B-EB18-4D9D-A494-675F3796002D}">
  <ds:schemaRefs>
    <ds:schemaRef ds:uri="http://www.w3.org/XML/1998/namespace"/>
    <ds:schemaRef ds:uri="http://purl.org/dc/elements/1.1/"/>
    <ds:schemaRef ds:uri="http://purl.org/dc/terms/"/>
    <ds:schemaRef ds:uri="65f90802-53b3-4f59-96cc-8d3d3822af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4e735a3-9b02-4213-9e30-c50ea4393e19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60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2</cp:revision>
  <dcterms:created xsi:type="dcterms:W3CDTF">2022-04-01T06:04:38Z</dcterms:created>
  <dcterms:modified xsi:type="dcterms:W3CDTF">2022-04-02T18:46:07Z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0x01010058278F3AC96B9F4DA8B395ECCE90739F</vt:lpwstr>
  </property>
</Properties>
</file>