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DCDC"/>
    <a:srgbClr val="0A0A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7BFE0B-6353-4DF8-A956-185E289CAAD3}" v="48" dt="2022-01-30T06:35:07.1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68" autoAdjust="0"/>
    <p:restoredTop sz="79930" autoAdjust="0"/>
  </p:normalViewPr>
  <p:slideViewPr>
    <p:cSldViewPr snapToGrid="0">
      <p:cViewPr>
        <p:scale>
          <a:sx n="88" d="100"/>
          <a:sy n="88" d="100"/>
        </p:scale>
        <p:origin x="7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a Wilcox" userId="f7eeacaac59bc5af" providerId="LiveId" clId="{3D7BFE0B-6353-4DF8-A956-185E289CAAD3}"/>
    <pc:docChg chg="undo custSel delSld modSld">
      <pc:chgData name="Cara Wilcox" userId="f7eeacaac59bc5af" providerId="LiveId" clId="{3D7BFE0B-6353-4DF8-A956-185E289CAAD3}" dt="2022-01-30T06:35:31.109" v="262" actId="478"/>
      <pc:docMkLst>
        <pc:docMk/>
      </pc:docMkLst>
      <pc:sldChg chg="del">
        <pc:chgData name="Cara Wilcox" userId="f7eeacaac59bc5af" providerId="LiveId" clId="{3D7BFE0B-6353-4DF8-A956-185E289CAAD3}" dt="2022-01-30T01:17:56.588" v="0" actId="47"/>
        <pc:sldMkLst>
          <pc:docMk/>
          <pc:sldMk cId="358348368" sldId="257"/>
        </pc:sldMkLst>
      </pc:sldChg>
      <pc:sldChg chg="addSp delSp modSp mod modNotesTx">
        <pc:chgData name="Cara Wilcox" userId="f7eeacaac59bc5af" providerId="LiveId" clId="{3D7BFE0B-6353-4DF8-A956-185E289CAAD3}" dt="2022-01-30T06:35:31.109" v="262" actId="478"/>
        <pc:sldMkLst>
          <pc:docMk/>
          <pc:sldMk cId="26173371" sldId="258"/>
        </pc:sldMkLst>
        <pc:spChg chg="add del mod">
          <ac:chgData name="Cara Wilcox" userId="f7eeacaac59bc5af" providerId="LiveId" clId="{3D7BFE0B-6353-4DF8-A956-185E289CAAD3}" dt="2022-01-30T06:20:04.219" v="51"/>
          <ac:spMkLst>
            <pc:docMk/>
            <pc:sldMk cId="26173371" sldId="258"/>
            <ac:spMk id="29" creationId="{153BB559-356F-4167-B548-97BC3BD87737}"/>
          </ac:spMkLst>
        </pc:spChg>
        <pc:spChg chg="add mod">
          <ac:chgData name="Cara Wilcox" userId="f7eeacaac59bc5af" providerId="LiveId" clId="{3D7BFE0B-6353-4DF8-A956-185E289CAAD3}" dt="2022-01-30T06:30:45.406" v="161" actId="122"/>
          <ac:spMkLst>
            <pc:docMk/>
            <pc:sldMk cId="26173371" sldId="258"/>
            <ac:spMk id="30" creationId="{C6171F92-642A-43E5-9BD3-E574B19FB73D}"/>
          </ac:spMkLst>
        </pc:spChg>
        <pc:spChg chg="add mod">
          <ac:chgData name="Cara Wilcox" userId="f7eeacaac59bc5af" providerId="LiveId" clId="{3D7BFE0B-6353-4DF8-A956-185E289CAAD3}" dt="2022-01-30T06:32:25.993" v="171" actId="1076"/>
          <ac:spMkLst>
            <pc:docMk/>
            <pc:sldMk cId="26173371" sldId="258"/>
            <ac:spMk id="32" creationId="{C8AD1CE4-5AAB-4D74-9A90-F7D3FB392207}"/>
          </ac:spMkLst>
        </pc:spChg>
        <pc:spChg chg="add mod">
          <ac:chgData name="Cara Wilcox" userId="f7eeacaac59bc5af" providerId="LiveId" clId="{3D7BFE0B-6353-4DF8-A956-185E289CAAD3}" dt="2022-01-30T06:32:33.290" v="172" actId="1076"/>
          <ac:spMkLst>
            <pc:docMk/>
            <pc:sldMk cId="26173371" sldId="258"/>
            <ac:spMk id="34" creationId="{AC8B7D8C-FE8C-414B-AF36-4E24A6FB4261}"/>
          </ac:spMkLst>
        </pc:spChg>
        <pc:spChg chg="add mod">
          <ac:chgData name="Cara Wilcox" userId="f7eeacaac59bc5af" providerId="LiveId" clId="{3D7BFE0B-6353-4DF8-A956-185E289CAAD3}" dt="2022-01-30T06:31:15.589" v="164" actId="1076"/>
          <ac:spMkLst>
            <pc:docMk/>
            <pc:sldMk cId="26173371" sldId="258"/>
            <ac:spMk id="36" creationId="{C769272A-F706-4BDD-ACAD-F88E0C760223}"/>
          </ac:spMkLst>
        </pc:spChg>
        <pc:spChg chg="add del mod">
          <ac:chgData name="Cara Wilcox" userId="f7eeacaac59bc5af" providerId="LiveId" clId="{3D7BFE0B-6353-4DF8-A956-185E289CAAD3}" dt="2022-01-30T06:29:23.920" v="147" actId="22"/>
          <ac:spMkLst>
            <pc:docMk/>
            <pc:sldMk cId="26173371" sldId="258"/>
            <ac:spMk id="42" creationId="{9FE865B5-8228-4199-A3DE-A98C884735E7}"/>
          </ac:spMkLst>
        </pc:spChg>
        <pc:spChg chg="add mod">
          <ac:chgData name="Cara Wilcox" userId="f7eeacaac59bc5af" providerId="LiveId" clId="{3D7BFE0B-6353-4DF8-A956-185E289CAAD3}" dt="2022-01-30T06:33:05.387" v="177" actId="20577"/>
          <ac:spMkLst>
            <pc:docMk/>
            <pc:sldMk cId="26173371" sldId="258"/>
            <ac:spMk id="43" creationId="{F15DCB08-250C-4592-9825-CE44017E1348}"/>
          </ac:spMkLst>
        </pc:spChg>
        <pc:spChg chg="add del mod">
          <ac:chgData name="Cara Wilcox" userId="f7eeacaac59bc5af" providerId="LiveId" clId="{3D7BFE0B-6353-4DF8-A956-185E289CAAD3}" dt="2022-01-30T06:35:07.136" v="260"/>
          <ac:spMkLst>
            <pc:docMk/>
            <pc:sldMk cId="26173371" sldId="258"/>
            <ac:spMk id="44" creationId="{782BD6A8-3A89-48FD-ADDA-9B0A51D62B33}"/>
          </ac:spMkLst>
        </pc:spChg>
        <pc:spChg chg="add del mod">
          <ac:chgData name="Cara Wilcox" userId="f7eeacaac59bc5af" providerId="LiveId" clId="{3D7BFE0B-6353-4DF8-A956-185E289CAAD3}" dt="2022-01-30T06:35:07.136" v="260"/>
          <ac:spMkLst>
            <pc:docMk/>
            <pc:sldMk cId="26173371" sldId="258"/>
            <ac:spMk id="45" creationId="{88FA6944-9F15-44A7-BE3E-15B9531FD2BB}"/>
          </ac:spMkLst>
        </pc:spChg>
        <pc:spChg chg="add del mod">
          <ac:chgData name="Cara Wilcox" userId="f7eeacaac59bc5af" providerId="LiveId" clId="{3D7BFE0B-6353-4DF8-A956-185E289CAAD3}" dt="2022-01-30T06:35:07.136" v="260"/>
          <ac:spMkLst>
            <pc:docMk/>
            <pc:sldMk cId="26173371" sldId="258"/>
            <ac:spMk id="46" creationId="{B15A42C3-D398-40FB-BC92-D28519A7EB1A}"/>
          </ac:spMkLst>
        </pc:spChg>
        <pc:spChg chg="add del mod">
          <ac:chgData name="Cara Wilcox" userId="f7eeacaac59bc5af" providerId="LiveId" clId="{3D7BFE0B-6353-4DF8-A956-185E289CAAD3}" dt="2022-01-30T06:35:07.136" v="260"/>
          <ac:spMkLst>
            <pc:docMk/>
            <pc:sldMk cId="26173371" sldId="258"/>
            <ac:spMk id="47" creationId="{534E4031-6869-4D76-A7CA-5590D475B9EA}"/>
          </ac:spMkLst>
        </pc:spChg>
        <pc:spChg chg="add del mod">
          <ac:chgData name="Cara Wilcox" userId="f7eeacaac59bc5af" providerId="LiveId" clId="{3D7BFE0B-6353-4DF8-A956-185E289CAAD3}" dt="2022-01-30T06:35:07.136" v="260"/>
          <ac:spMkLst>
            <pc:docMk/>
            <pc:sldMk cId="26173371" sldId="258"/>
            <ac:spMk id="49" creationId="{D64B4814-1CF1-479B-A478-7ED2E0185AF8}"/>
          </ac:spMkLst>
        </pc:spChg>
        <pc:grpChg chg="del">
          <ac:chgData name="Cara Wilcox" userId="f7eeacaac59bc5af" providerId="LiveId" clId="{3D7BFE0B-6353-4DF8-A956-185E289CAAD3}" dt="2022-01-30T01:17:59.579" v="1" actId="478"/>
          <ac:grpSpMkLst>
            <pc:docMk/>
            <pc:sldMk cId="26173371" sldId="258"/>
            <ac:grpSpMk id="16" creationId="{A17CBECB-9104-4A58-9C3A-6C8ECE857A3F}"/>
          </ac:grpSpMkLst>
        </pc:grpChg>
        <pc:picChg chg="add del mod">
          <ac:chgData name="Cara Wilcox" userId="f7eeacaac59bc5af" providerId="LiveId" clId="{3D7BFE0B-6353-4DF8-A956-185E289CAAD3}" dt="2022-01-30T06:26:20.619" v="105" actId="478"/>
          <ac:picMkLst>
            <pc:docMk/>
            <pc:sldMk cId="26173371" sldId="258"/>
            <ac:picMk id="38" creationId="{5DE0E936-5600-47AC-AE75-7E3E97389512}"/>
          </ac:picMkLst>
        </pc:picChg>
        <pc:picChg chg="add mod modCrop">
          <ac:chgData name="Cara Wilcox" userId="f7eeacaac59bc5af" providerId="LiveId" clId="{3D7BFE0B-6353-4DF8-A956-185E289CAAD3}" dt="2022-01-30T06:32:11.702" v="170"/>
          <ac:picMkLst>
            <pc:docMk/>
            <pc:sldMk cId="26173371" sldId="258"/>
            <ac:picMk id="40" creationId="{C83EC035-04B5-416E-B79B-F05CD05432C7}"/>
          </ac:picMkLst>
        </pc:picChg>
        <pc:picChg chg="add del mod">
          <ac:chgData name="Cara Wilcox" userId="f7eeacaac59bc5af" providerId="LiveId" clId="{3D7BFE0B-6353-4DF8-A956-185E289CAAD3}" dt="2022-01-30T06:35:07.136" v="260"/>
          <ac:picMkLst>
            <pc:docMk/>
            <pc:sldMk cId="26173371" sldId="258"/>
            <ac:picMk id="48" creationId="{0BA218D7-A457-4D68-AB20-73045A0EB65A}"/>
          </ac:picMkLst>
        </pc:picChg>
        <pc:picChg chg="add del">
          <ac:chgData name="Cara Wilcox" userId="f7eeacaac59bc5af" providerId="LiveId" clId="{3D7BFE0B-6353-4DF8-A956-185E289CAAD3}" dt="2022-01-30T06:35:31.109" v="262" actId="478"/>
          <ac:picMkLst>
            <pc:docMk/>
            <pc:sldMk cId="26173371" sldId="258"/>
            <ac:picMk id="50" creationId="{28B0C66D-BAA9-48A2-9BD3-6C87491F5AF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DFB14-741B-4176-AD27-4BA380720F9B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AAD87-2160-4B23-A45A-7F1D817DF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62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Codevelopment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is a process used by the FDA to assist therapeutic product sponsors and IVD sponsors in developing a therapeutic product and an accompanying IVD companion diagnostic.</a:t>
            </a: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Principles for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Codevelopment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of an In Vitro Companion Diagnostics (DRAFT FDA GUIDANCE)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AAD87-2160-4B23-A45A-7F1D817DF4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9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ront Cov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erson with curly hair&#10;&#10;Description automatically generated">
            <a:extLst>
              <a:ext uri="{FF2B5EF4-FFF2-40B4-BE49-F238E27FC236}">
                <a16:creationId xmlns:a16="http://schemas.microsoft.com/office/drawing/2014/main" id="{E7CF50ED-4D32-4B8D-9C22-408AF116DE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705" t="22736" r="19694" b="4051"/>
          <a:stretch/>
        </p:blipFill>
        <p:spPr>
          <a:xfrm>
            <a:off x="3465997" y="-1"/>
            <a:ext cx="8726004" cy="6858001"/>
          </a:xfrm>
          <a:prstGeom prst="rect">
            <a:avLst/>
          </a:prstGeom>
        </p:spPr>
      </p:pic>
      <p:sp>
        <p:nvSpPr>
          <p:cNvPr id="12" name="Parallelogram 3">
            <a:extLst>
              <a:ext uri="{FF2B5EF4-FFF2-40B4-BE49-F238E27FC236}">
                <a16:creationId xmlns:a16="http://schemas.microsoft.com/office/drawing/2014/main" id="{F9F35A12-8A8F-46E2-B706-83604EBB4919}"/>
              </a:ext>
            </a:extLst>
          </p:cNvPr>
          <p:cNvSpPr/>
          <p:nvPr/>
        </p:nvSpPr>
        <p:spPr>
          <a:xfrm rot="21121589" flipH="1">
            <a:off x="-107001" y="-377451"/>
            <a:ext cx="6789668" cy="7745639"/>
          </a:xfrm>
          <a:custGeom>
            <a:avLst/>
            <a:gdLst>
              <a:gd name="connsiteX0" fmla="*/ 0 w 9445318"/>
              <a:gd name="connsiteY0" fmla="*/ 8091222 h 8091222"/>
              <a:gd name="connsiteX1" fmla="*/ 2022806 w 9445318"/>
              <a:gd name="connsiteY1" fmla="*/ 0 h 8091222"/>
              <a:gd name="connsiteX2" fmla="*/ 9445318 w 9445318"/>
              <a:gd name="connsiteY2" fmla="*/ 0 h 8091222"/>
              <a:gd name="connsiteX3" fmla="*/ 7422513 w 9445318"/>
              <a:gd name="connsiteY3" fmla="*/ 8091222 h 8091222"/>
              <a:gd name="connsiteX4" fmla="*/ 0 w 9445318"/>
              <a:gd name="connsiteY4" fmla="*/ 8091222 h 8091222"/>
              <a:gd name="connsiteX0" fmla="*/ 0 w 9445318"/>
              <a:gd name="connsiteY0" fmla="*/ 8091222 h 8091222"/>
              <a:gd name="connsiteX1" fmla="*/ 1808357 w 9445318"/>
              <a:gd name="connsiteY1" fmla="*/ 837949 h 8091222"/>
              <a:gd name="connsiteX2" fmla="*/ 9445318 w 9445318"/>
              <a:gd name="connsiteY2" fmla="*/ 0 h 8091222"/>
              <a:gd name="connsiteX3" fmla="*/ 7422513 w 9445318"/>
              <a:gd name="connsiteY3" fmla="*/ 8091222 h 8091222"/>
              <a:gd name="connsiteX4" fmla="*/ 0 w 9445318"/>
              <a:gd name="connsiteY4" fmla="*/ 8091222 h 8091222"/>
              <a:gd name="connsiteX0" fmla="*/ 0 w 7422513"/>
              <a:gd name="connsiteY0" fmla="*/ 7757614 h 7757614"/>
              <a:gd name="connsiteX1" fmla="*/ 1808357 w 7422513"/>
              <a:gd name="connsiteY1" fmla="*/ 504341 h 7757614"/>
              <a:gd name="connsiteX2" fmla="*/ 5827593 w 7422513"/>
              <a:gd name="connsiteY2" fmla="*/ 0 h 7757614"/>
              <a:gd name="connsiteX3" fmla="*/ 7422513 w 7422513"/>
              <a:gd name="connsiteY3" fmla="*/ 7757614 h 7757614"/>
              <a:gd name="connsiteX4" fmla="*/ 0 w 7422513"/>
              <a:gd name="connsiteY4" fmla="*/ 7757614 h 7757614"/>
              <a:gd name="connsiteX0" fmla="*/ 0 w 6439007"/>
              <a:gd name="connsiteY0" fmla="*/ 7757614 h 7757614"/>
              <a:gd name="connsiteX1" fmla="*/ 1808357 w 6439007"/>
              <a:gd name="connsiteY1" fmla="*/ 504341 h 7757614"/>
              <a:gd name="connsiteX2" fmla="*/ 5827593 w 6439007"/>
              <a:gd name="connsiteY2" fmla="*/ 0 h 7757614"/>
              <a:gd name="connsiteX3" fmla="*/ 6439007 w 6439007"/>
              <a:gd name="connsiteY3" fmla="*/ 6092001 h 7757614"/>
              <a:gd name="connsiteX4" fmla="*/ 0 w 6439007"/>
              <a:gd name="connsiteY4" fmla="*/ 7757614 h 7757614"/>
              <a:gd name="connsiteX0" fmla="*/ 0 w 6808922"/>
              <a:gd name="connsiteY0" fmla="*/ 7757614 h 7757614"/>
              <a:gd name="connsiteX1" fmla="*/ 1808357 w 6808922"/>
              <a:gd name="connsiteY1" fmla="*/ 504341 h 7757614"/>
              <a:gd name="connsiteX2" fmla="*/ 5827593 w 6808922"/>
              <a:gd name="connsiteY2" fmla="*/ 0 h 7757614"/>
              <a:gd name="connsiteX3" fmla="*/ 6808922 w 6808922"/>
              <a:gd name="connsiteY3" fmla="*/ 6775962 h 7757614"/>
              <a:gd name="connsiteX4" fmla="*/ 0 w 6808922"/>
              <a:gd name="connsiteY4" fmla="*/ 7757614 h 7757614"/>
              <a:gd name="connsiteX0" fmla="*/ 0 w 6808922"/>
              <a:gd name="connsiteY0" fmla="*/ 7772104 h 7772104"/>
              <a:gd name="connsiteX1" fmla="*/ 1808357 w 6808922"/>
              <a:gd name="connsiteY1" fmla="*/ 518831 h 7772104"/>
              <a:gd name="connsiteX2" fmla="*/ 5848646 w 6808922"/>
              <a:gd name="connsiteY2" fmla="*/ 0 h 7772104"/>
              <a:gd name="connsiteX3" fmla="*/ 6808922 w 6808922"/>
              <a:gd name="connsiteY3" fmla="*/ 6790452 h 7772104"/>
              <a:gd name="connsiteX4" fmla="*/ 0 w 6808922"/>
              <a:gd name="connsiteY4" fmla="*/ 7772104 h 7772104"/>
              <a:gd name="connsiteX0" fmla="*/ 0 w 6769765"/>
              <a:gd name="connsiteY0" fmla="*/ 7639662 h 7639662"/>
              <a:gd name="connsiteX1" fmla="*/ 1769200 w 6769765"/>
              <a:gd name="connsiteY1" fmla="*/ 518831 h 7639662"/>
              <a:gd name="connsiteX2" fmla="*/ 5809489 w 6769765"/>
              <a:gd name="connsiteY2" fmla="*/ 0 h 7639662"/>
              <a:gd name="connsiteX3" fmla="*/ 6769765 w 6769765"/>
              <a:gd name="connsiteY3" fmla="*/ 6790452 h 7639662"/>
              <a:gd name="connsiteX4" fmla="*/ 0 w 6769765"/>
              <a:gd name="connsiteY4" fmla="*/ 7639662 h 7639662"/>
              <a:gd name="connsiteX0" fmla="*/ 0 w 6791039"/>
              <a:gd name="connsiteY0" fmla="*/ 7734975 h 7734975"/>
              <a:gd name="connsiteX1" fmla="*/ 1790474 w 6791039"/>
              <a:gd name="connsiteY1" fmla="*/ 518831 h 7734975"/>
              <a:gd name="connsiteX2" fmla="*/ 5830763 w 6791039"/>
              <a:gd name="connsiteY2" fmla="*/ 0 h 7734975"/>
              <a:gd name="connsiteX3" fmla="*/ 6791039 w 6791039"/>
              <a:gd name="connsiteY3" fmla="*/ 6790452 h 7734975"/>
              <a:gd name="connsiteX4" fmla="*/ 0 w 6791039"/>
              <a:gd name="connsiteY4" fmla="*/ 7734975 h 7734975"/>
              <a:gd name="connsiteX0" fmla="*/ 0 w 6791039"/>
              <a:gd name="connsiteY0" fmla="*/ 7734975 h 7734975"/>
              <a:gd name="connsiteX1" fmla="*/ 1752902 w 6791039"/>
              <a:gd name="connsiteY1" fmla="*/ 662593 h 7734975"/>
              <a:gd name="connsiteX2" fmla="*/ 5830763 w 6791039"/>
              <a:gd name="connsiteY2" fmla="*/ 0 h 7734975"/>
              <a:gd name="connsiteX3" fmla="*/ 6791039 w 6791039"/>
              <a:gd name="connsiteY3" fmla="*/ 6790452 h 7734975"/>
              <a:gd name="connsiteX4" fmla="*/ 0 w 6791039"/>
              <a:gd name="connsiteY4" fmla="*/ 7734975 h 7734975"/>
              <a:gd name="connsiteX0" fmla="*/ 0 w 6791039"/>
              <a:gd name="connsiteY0" fmla="*/ 7734975 h 7734975"/>
              <a:gd name="connsiteX1" fmla="*/ 1768171 w 6791039"/>
              <a:gd name="connsiteY1" fmla="*/ 571853 h 7734975"/>
              <a:gd name="connsiteX2" fmla="*/ 5830763 w 6791039"/>
              <a:gd name="connsiteY2" fmla="*/ 0 h 7734975"/>
              <a:gd name="connsiteX3" fmla="*/ 6791039 w 6791039"/>
              <a:gd name="connsiteY3" fmla="*/ 6790452 h 7734975"/>
              <a:gd name="connsiteX4" fmla="*/ 0 w 6791039"/>
              <a:gd name="connsiteY4" fmla="*/ 7734975 h 7734975"/>
              <a:gd name="connsiteX0" fmla="*/ 0 w 6791039"/>
              <a:gd name="connsiteY0" fmla="*/ 7663898 h 7663898"/>
              <a:gd name="connsiteX1" fmla="*/ 1768171 w 6791039"/>
              <a:gd name="connsiteY1" fmla="*/ 500776 h 7663898"/>
              <a:gd name="connsiteX2" fmla="*/ 5789423 w 6791039"/>
              <a:gd name="connsiteY2" fmla="*/ 0 h 7663898"/>
              <a:gd name="connsiteX3" fmla="*/ 6791039 w 6791039"/>
              <a:gd name="connsiteY3" fmla="*/ 6719375 h 7663898"/>
              <a:gd name="connsiteX4" fmla="*/ 0 w 6791039"/>
              <a:gd name="connsiteY4" fmla="*/ 7663898 h 7663898"/>
              <a:gd name="connsiteX0" fmla="*/ 0 w 6791039"/>
              <a:gd name="connsiteY0" fmla="*/ 7731040 h 7731040"/>
              <a:gd name="connsiteX1" fmla="*/ 1768171 w 6791039"/>
              <a:gd name="connsiteY1" fmla="*/ 567918 h 7731040"/>
              <a:gd name="connsiteX2" fmla="*/ 5835977 w 6791039"/>
              <a:gd name="connsiteY2" fmla="*/ 0 h 7731040"/>
              <a:gd name="connsiteX3" fmla="*/ 6791039 w 6791039"/>
              <a:gd name="connsiteY3" fmla="*/ 6786517 h 7731040"/>
              <a:gd name="connsiteX4" fmla="*/ 0 w 6791039"/>
              <a:gd name="connsiteY4" fmla="*/ 7731040 h 7731040"/>
              <a:gd name="connsiteX0" fmla="*/ 0 w 6791039"/>
              <a:gd name="connsiteY0" fmla="*/ 7735850 h 7735850"/>
              <a:gd name="connsiteX1" fmla="*/ 1768171 w 6791039"/>
              <a:gd name="connsiteY1" fmla="*/ 572728 h 7735850"/>
              <a:gd name="connsiteX2" fmla="*/ 5842966 w 6791039"/>
              <a:gd name="connsiteY2" fmla="*/ 0 h 7735850"/>
              <a:gd name="connsiteX3" fmla="*/ 6791039 w 6791039"/>
              <a:gd name="connsiteY3" fmla="*/ 6791327 h 7735850"/>
              <a:gd name="connsiteX4" fmla="*/ 0 w 6791039"/>
              <a:gd name="connsiteY4" fmla="*/ 7735850 h 7735850"/>
              <a:gd name="connsiteX0" fmla="*/ 0 w 6789668"/>
              <a:gd name="connsiteY0" fmla="*/ 7745639 h 7745639"/>
              <a:gd name="connsiteX1" fmla="*/ 1766800 w 6789668"/>
              <a:gd name="connsiteY1" fmla="*/ 572728 h 7745639"/>
              <a:gd name="connsiteX2" fmla="*/ 5841595 w 6789668"/>
              <a:gd name="connsiteY2" fmla="*/ 0 h 7745639"/>
              <a:gd name="connsiteX3" fmla="*/ 6789668 w 6789668"/>
              <a:gd name="connsiteY3" fmla="*/ 6791327 h 7745639"/>
              <a:gd name="connsiteX4" fmla="*/ 0 w 6789668"/>
              <a:gd name="connsiteY4" fmla="*/ 7745639 h 7745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9668" h="7745639">
                <a:moveTo>
                  <a:pt x="0" y="7745639"/>
                </a:moveTo>
                <a:lnTo>
                  <a:pt x="1766800" y="572728"/>
                </a:lnTo>
                <a:lnTo>
                  <a:pt x="5841595" y="0"/>
                </a:lnTo>
                <a:lnTo>
                  <a:pt x="6789668" y="6791327"/>
                </a:lnTo>
                <a:lnTo>
                  <a:pt x="0" y="7745639"/>
                </a:lnTo>
                <a:close/>
              </a:path>
            </a:pathLst>
          </a:custGeom>
          <a:solidFill>
            <a:srgbClr val="2E47D3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arallelogram 3">
            <a:extLst>
              <a:ext uri="{FF2B5EF4-FFF2-40B4-BE49-F238E27FC236}">
                <a16:creationId xmlns:a16="http://schemas.microsoft.com/office/drawing/2014/main" id="{FAD10657-9741-488E-B24D-4878FED80134}"/>
              </a:ext>
            </a:extLst>
          </p:cNvPr>
          <p:cNvSpPr/>
          <p:nvPr/>
        </p:nvSpPr>
        <p:spPr>
          <a:xfrm rot="21121589" flipH="1">
            <a:off x="-439684" y="-377452"/>
            <a:ext cx="6789668" cy="7745639"/>
          </a:xfrm>
          <a:custGeom>
            <a:avLst/>
            <a:gdLst>
              <a:gd name="connsiteX0" fmla="*/ 0 w 9445318"/>
              <a:gd name="connsiteY0" fmla="*/ 8091222 h 8091222"/>
              <a:gd name="connsiteX1" fmla="*/ 2022806 w 9445318"/>
              <a:gd name="connsiteY1" fmla="*/ 0 h 8091222"/>
              <a:gd name="connsiteX2" fmla="*/ 9445318 w 9445318"/>
              <a:gd name="connsiteY2" fmla="*/ 0 h 8091222"/>
              <a:gd name="connsiteX3" fmla="*/ 7422513 w 9445318"/>
              <a:gd name="connsiteY3" fmla="*/ 8091222 h 8091222"/>
              <a:gd name="connsiteX4" fmla="*/ 0 w 9445318"/>
              <a:gd name="connsiteY4" fmla="*/ 8091222 h 8091222"/>
              <a:gd name="connsiteX0" fmla="*/ 0 w 9445318"/>
              <a:gd name="connsiteY0" fmla="*/ 8091222 h 8091222"/>
              <a:gd name="connsiteX1" fmla="*/ 1808357 w 9445318"/>
              <a:gd name="connsiteY1" fmla="*/ 837949 h 8091222"/>
              <a:gd name="connsiteX2" fmla="*/ 9445318 w 9445318"/>
              <a:gd name="connsiteY2" fmla="*/ 0 h 8091222"/>
              <a:gd name="connsiteX3" fmla="*/ 7422513 w 9445318"/>
              <a:gd name="connsiteY3" fmla="*/ 8091222 h 8091222"/>
              <a:gd name="connsiteX4" fmla="*/ 0 w 9445318"/>
              <a:gd name="connsiteY4" fmla="*/ 8091222 h 8091222"/>
              <a:gd name="connsiteX0" fmla="*/ 0 w 7422513"/>
              <a:gd name="connsiteY0" fmla="*/ 7757614 h 7757614"/>
              <a:gd name="connsiteX1" fmla="*/ 1808357 w 7422513"/>
              <a:gd name="connsiteY1" fmla="*/ 504341 h 7757614"/>
              <a:gd name="connsiteX2" fmla="*/ 5827593 w 7422513"/>
              <a:gd name="connsiteY2" fmla="*/ 0 h 7757614"/>
              <a:gd name="connsiteX3" fmla="*/ 7422513 w 7422513"/>
              <a:gd name="connsiteY3" fmla="*/ 7757614 h 7757614"/>
              <a:gd name="connsiteX4" fmla="*/ 0 w 7422513"/>
              <a:gd name="connsiteY4" fmla="*/ 7757614 h 7757614"/>
              <a:gd name="connsiteX0" fmla="*/ 0 w 6439007"/>
              <a:gd name="connsiteY0" fmla="*/ 7757614 h 7757614"/>
              <a:gd name="connsiteX1" fmla="*/ 1808357 w 6439007"/>
              <a:gd name="connsiteY1" fmla="*/ 504341 h 7757614"/>
              <a:gd name="connsiteX2" fmla="*/ 5827593 w 6439007"/>
              <a:gd name="connsiteY2" fmla="*/ 0 h 7757614"/>
              <a:gd name="connsiteX3" fmla="*/ 6439007 w 6439007"/>
              <a:gd name="connsiteY3" fmla="*/ 6092001 h 7757614"/>
              <a:gd name="connsiteX4" fmla="*/ 0 w 6439007"/>
              <a:gd name="connsiteY4" fmla="*/ 7757614 h 7757614"/>
              <a:gd name="connsiteX0" fmla="*/ 0 w 6808922"/>
              <a:gd name="connsiteY0" fmla="*/ 7757614 h 7757614"/>
              <a:gd name="connsiteX1" fmla="*/ 1808357 w 6808922"/>
              <a:gd name="connsiteY1" fmla="*/ 504341 h 7757614"/>
              <a:gd name="connsiteX2" fmla="*/ 5827593 w 6808922"/>
              <a:gd name="connsiteY2" fmla="*/ 0 h 7757614"/>
              <a:gd name="connsiteX3" fmla="*/ 6808922 w 6808922"/>
              <a:gd name="connsiteY3" fmla="*/ 6775962 h 7757614"/>
              <a:gd name="connsiteX4" fmla="*/ 0 w 6808922"/>
              <a:gd name="connsiteY4" fmla="*/ 7757614 h 7757614"/>
              <a:gd name="connsiteX0" fmla="*/ 0 w 6808922"/>
              <a:gd name="connsiteY0" fmla="*/ 7772104 h 7772104"/>
              <a:gd name="connsiteX1" fmla="*/ 1808357 w 6808922"/>
              <a:gd name="connsiteY1" fmla="*/ 518831 h 7772104"/>
              <a:gd name="connsiteX2" fmla="*/ 5848646 w 6808922"/>
              <a:gd name="connsiteY2" fmla="*/ 0 h 7772104"/>
              <a:gd name="connsiteX3" fmla="*/ 6808922 w 6808922"/>
              <a:gd name="connsiteY3" fmla="*/ 6790452 h 7772104"/>
              <a:gd name="connsiteX4" fmla="*/ 0 w 6808922"/>
              <a:gd name="connsiteY4" fmla="*/ 7772104 h 7772104"/>
              <a:gd name="connsiteX0" fmla="*/ 0 w 6769765"/>
              <a:gd name="connsiteY0" fmla="*/ 7639662 h 7639662"/>
              <a:gd name="connsiteX1" fmla="*/ 1769200 w 6769765"/>
              <a:gd name="connsiteY1" fmla="*/ 518831 h 7639662"/>
              <a:gd name="connsiteX2" fmla="*/ 5809489 w 6769765"/>
              <a:gd name="connsiteY2" fmla="*/ 0 h 7639662"/>
              <a:gd name="connsiteX3" fmla="*/ 6769765 w 6769765"/>
              <a:gd name="connsiteY3" fmla="*/ 6790452 h 7639662"/>
              <a:gd name="connsiteX4" fmla="*/ 0 w 6769765"/>
              <a:gd name="connsiteY4" fmla="*/ 7639662 h 7639662"/>
              <a:gd name="connsiteX0" fmla="*/ 0 w 6791039"/>
              <a:gd name="connsiteY0" fmla="*/ 7734975 h 7734975"/>
              <a:gd name="connsiteX1" fmla="*/ 1790474 w 6791039"/>
              <a:gd name="connsiteY1" fmla="*/ 518831 h 7734975"/>
              <a:gd name="connsiteX2" fmla="*/ 5830763 w 6791039"/>
              <a:gd name="connsiteY2" fmla="*/ 0 h 7734975"/>
              <a:gd name="connsiteX3" fmla="*/ 6791039 w 6791039"/>
              <a:gd name="connsiteY3" fmla="*/ 6790452 h 7734975"/>
              <a:gd name="connsiteX4" fmla="*/ 0 w 6791039"/>
              <a:gd name="connsiteY4" fmla="*/ 7734975 h 7734975"/>
              <a:gd name="connsiteX0" fmla="*/ 0 w 6791039"/>
              <a:gd name="connsiteY0" fmla="*/ 7734975 h 7734975"/>
              <a:gd name="connsiteX1" fmla="*/ 1752902 w 6791039"/>
              <a:gd name="connsiteY1" fmla="*/ 662593 h 7734975"/>
              <a:gd name="connsiteX2" fmla="*/ 5830763 w 6791039"/>
              <a:gd name="connsiteY2" fmla="*/ 0 h 7734975"/>
              <a:gd name="connsiteX3" fmla="*/ 6791039 w 6791039"/>
              <a:gd name="connsiteY3" fmla="*/ 6790452 h 7734975"/>
              <a:gd name="connsiteX4" fmla="*/ 0 w 6791039"/>
              <a:gd name="connsiteY4" fmla="*/ 7734975 h 7734975"/>
              <a:gd name="connsiteX0" fmla="*/ 0 w 6791039"/>
              <a:gd name="connsiteY0" fmla="*/ 7734975 h 7734975"/>
              <a:gd name="connsiteX1" fmla="*/ 1768171 w 6791039"/>
              <a:gd name="connsiteY1" fmla="*/ 571853 h 7734975"/>
              <a:gd name="connsiteX2" fmla="*/ 5830763 w 6791039"/>
              <a:gd name="connsiteY2" fmla="*/ 0 h 7734975"/>
              <a:gd name="connsiteX3" fmla="*/ 6791039 w 6791039"/>
              <a:gd name="connsiteY3" fmla="*/ 6790452 h 7734975"/>
              <a:gd name="connsiteX4" fmla="*/ 0 w 6791039"/>
              <a:gd name="connsiteY4" fmla="*/ 7734975 h 7734975"/>
              <a:gd name="connsiteX0" fmla="*/ 0 w 6791039"/>
              <a:gd name="connsiteY0" fmla="*/ 7663898 h 7663898"/>
              <a:gd name="connsiteX1" fmla="*/ 1768171 w 6791039"/>
              <a:gd name="connsiteY1" fmla="*/ 500776 h 7663898"/>
              <a:gd name="connsiteX2" fmla="*/ 5789423 w 6791039"/>
              <a:gd name="connsiteY2" fmla="*/ 0 h 7663898"/>
              <a:gd name="connsiteX3" fmla="*/ 6791039 w 6791039"/>
              <a:gd name="connsiteY3" fmla="*/ 6719375 h 7663898"/>
              <a:gd name="connsiteX4" fmla="*/ 0 w 6791039"/>
              <a:gd name="connsiteY4" fmla="*/ 7663898 h 7663898"/>
              <a:gd name="connsiteX0" fmla="*/ 0 w 6791039"/>
              <a:gd name="connsiteY0" fmla="*/ 7731040 h 7731040"/>
              <a:gd name="connsiteX1" fmla="*/ 1768171 w 6791039"/>
              <a:gd name="connsiteY1" fmla="*/ 567918 h 7731040"/>
              <a:gd name="connsiteX2" fmla="*/ 5835977 w 6791039"/>
              <a:gd name="connsiteY2" fmla="*/ 0 h 7731040"/>
              <a:gd name="connsiteX3" fmla="*/ 6791039 w 6791039"/>
              <a:gd name="connsiteY3" fmla="*/ 6786517 h 7731040"/>
              <a:gd name="connsiteX4" fmla="*/ 0 w 6791039"/>
              <a:gd name="connsiteY4" fmla="*/ 7731040 h 7731040"/>
              <a:gd name="connsiteX0" fmla="*/ 0 w 6791039"/>
              <a:gd name="connsiteY0" fmla="*/ 7735850 h 7735850"/>
              <a:gd name="connsiteX1" fmla="*/ 1768171 w 6791039"/>
              <a:gd name="connsiteY1" fmla="*/ 572728 h 7735850"/>
              <a:gd name="connsiteX2" fmla="*/ 5842966 w 6791039"/>
              <a:gd name="connsiteY2" fmla="*/ 0 h 7735850"/>
              <a:gd name="connsiteX3" fmla="*/ 6791039 w 6791039"/>
              <a:gd name="connsiteY3" fmla="*/ 6791327 h 7735850"/>
              <a:gd name="connsiteX4" fmla="*/ 0 w 6791039"/>
              <a:gd name="connsiteY4" fmla="*/ 7735850 h 7735850"/>
              <a:gd name="connsiteX0" fmla="*/ 0 w 6789668"/>
              <a:gd name="connsiteY0" fmla="*/ 7745639 h 7745639"/>
              <a:gd name="connsiteX1" fmla="*/ 1766800 w 6789668"/>
              <a:gd name="connsiteY1" fmla="*/ 572728 h 7745639"/>
              <a:gd name="connsiteX2" fmla="*/ 5841595 w 6789668"/>
              <a:gd name="connsiteY2" fmla="*/ 0 h 7745639"/>
              <a:gd name="connsiteX3" fmla="*/ 6789668 w 6789668"/>
              <a:gd name="connsiteY3" fmla="*/ 6791327 h 7745639"/>
              <a:gd name="connsiteX4" fmla="*/ 0 w 6789668"/>
              <a:gd name="connsiteY4" fmla="*/ 7745639 h 7745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9668" h="7745639">
                <a:moveTo>
                  <a:pt x="0" y="7745639"/>
                </a:moveTo>
                <a:lnTo>
                  <a:pt x="1766800" y="572728"/>
                </a:lnTo>
                <a:lnTo>
                  <a:pt x="5841595" y="0"/>
                </a:lnTo>
                <a:lnTo>
                  <a:pt x="6789668" y="6791327"/>
                </a:lnTo>
                <a:lnTo>
                  <a:pt x="0" y="7745639"/>
                </a:lnTo>
                <a:close/>
              </a:path>
            </a:pathLst>
          </a:custGeom>
          <a:solidFill>
            <a:srgbClr val="215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 descr="A picture containing sitting&#10;&#10;Description automatically generated">
            <a:extLst>
              <a:ext uri="{FF2B5EF4-FFF2-40B4-BE49-F238E27FC236}">
                <a16:creationId xmlns:a16="http://schemas.microsoft.com/office/drawing/2014/main" id="{574ABCA2-E322-44EA-80B0-24D1BF296C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540" r="-5946"/>
          <a:stretch/>
        </p:blipFill>
        <p:spPr>
          <a:xfrm>
            <a:off x="3465996" y="3568241"/>
            <a:ext cx="6346767" cy="3289760"/>
          </a:xfrm>
          <a:prstGeom prst="rect">
            <a:avLst/>
          </a:prstGeom>
        </p:spPr>
      </p:pic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F14148CB-2EC4-4228-A36A-EEFF8E5397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62246" y="6224883"/>
            <a:ext cx="2075340" cy="331375"/>
          </a:xfrm>
          <a:prstGeom prst="rect">
            <a:avLst/>
          </a:prstGeom>
        </p:spPr>
        <p:txBody>
          <a:bodyPr lIns="45720" tIns="45720" rIns="45720" bIns="45720"/>
          <a:lstStyle>
            <a:lvl1pPr marL="0" indent="0" algn="r">
              <a:buNone/>
              <a:defRPr sz="1400">
                <a:solidFill>
                  <a:schemeClr val="tx2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596900" indent="0">
              <a:buNone/>
              <a:defRPr>
                <a:solidFill>
                  <a:schemeClr val="bg1"/>
                </a:solidFill>
                <a:latin typeface="+mn-lt"/>
              </a:defRPr>
            </a:lvl2pPr>
            <a:lvl3pPr marL="1054100" indent="0">
              <a:buNone/>
              <a:defRPr>
                <a:solidFill>
                  <a:schemeClr val="bg1"/>
                </a:solidFill>
                <a:latin typeface="+mn-lt"/>
              </a:defRPr>
            </a:lvl3pPr>
            <a:lvl4pPr marL="1511300" indent="0">
              <a:buNone/>
              <a:defRPr>
                <a:solidFill>
                  <a:schemeClr val="bg1"/>
                </a:solidFill>
                <a:latin typeface="+mn-lt"/>
              </a:defRPr>
            </a:lvl4pPr>
            <a:lvl5pPr marL="1968500" indent="0">
              <a:buNone/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Insert date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0076C70A-DCAD-450A-BDA5-6CF597E8F9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5602" y="5850588"/>
            <a:ext cx="9237663" cy="411132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A8E168E9-3545-4893-A8F3-C51831CD2C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5602" y="6224883"/>
            <a:ext cx="9237663" cy="33002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C41CBA28-9636-4DE5-BA40-8E719162A5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653" y="2911546"/>
            <a:ext cx="4025153" cy="121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839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59ECFE-161C-4F90-AE96-24F923B519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214" t="18249" b="10342"/>
          <a:stretch/>
        </p:blipFill>
        <p:spPr>
          <a:xfrm>
            <a:off x="0" y="1"/>
            <a:ext cx="6875942" cy="6858000"/>
          </a:xfrm>
          <a:prstGeom prst="rect">
            <a:avLst/>
          </a:prstGeom>
        </p:spPr>
      </p:pic>
      <p:sp>
        <p:nvSpPr>
          <p:cNvPr id="7" name="Google Shape;17;p4">
            <a:extLst>
              <a:ext uri="{FF2B5EF4-FFF2-40B4-BE49-F238E27FC236}">
                <a16:creationId xmlns:a16="http://schemas.microsoft.com/office/drawing/2014/main" id="{233F97EE-33DA-44FF-888D-7B52C08999E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003743" y="3046854"/>
            <a:ext cx="5912796" cy="723247"/>
          </a:xfrm>
          <a:prstGeom prst="rect">
            <a:avLst/>
          </a:prstGeom>
        </p:spPr>
        <p:txBody>
          <a:bodyPr spcFirstLastPara="1" wrap="square" lIns="45720" tIns="45720" rIns="45720" bIns="45720" anchor="ctr" anchorCtr="0">
            <a:noAutofit/>
          </a:bodyPr>
          <a:lstStyle>
            <a:lvl1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 sz="5000" b="1">
                <a:solidFill>
                  <a:schemeClr val="bg1"/>
                </a:solidFill>
                <a:latin typeface="+mj-lt"/>
                <a:ea typeface="Montserrat SemiBold" panose="00000700000000000000" pitchFamily="2" charset="0"/>
                <a:cs typeface="Montserrat SemiBold" panose="00000700000000000000" pitchFamily="2" charset="0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r>
              <a:rPr lang="en-US" dirty="0"/>
              <a:t>Divider title 50pt bold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1303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7;p4">
            <a:extLst>
              <a:ext uri="{FF2B5EF4-FFF2-40B4-BE49-F238E27FC236}">
                <a16:creationId xmlns:a16="http://schemas.microsoft.com/office/drawing/2014/main" id="{233F97EE-33DA-44FF-888D-7B52C08999E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003743" y="3046854"/>
            <a:ext cx="5912796" cy="723247"/>
          </a:xfrm>
          <a:prstGeom prst="rect">
            <a:avLst/>
          </a:prstGeom>
        </p:spPr>
        <p:txBody>
          <a:bodyPr spcFirstLastPara="1" wrap="square" lIns="45720" tIns="45720" rIns="45720" bIns="45720" anchor="ctr" anchorCtr="0">
            <a:noAutofit/>
          </a:bodyPr>
          <a:lstStyle>
            <a:lvl1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 sz="5000" b="1">
                <a:solidFill>
                  <a:schemeClr val="bg1"/>
                </a:solidFill>
                <a:latin typeface="+mj-lt"/>
                <a:ea typeface="Montserrat SemiBold" panose="00000700000000000000" pitchFamily="2" charset="0"/>
                <a:cs typeface="Montserrat SemiBold" panose="00000700000000000000" pitchFamily="2" charset="0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r>
              <a:rPr lang="en-US" dirty="0"/>
              <a:t>Divider title 50pt bold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231839-BB0F-449F-8409-08B851C770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70020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694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7;p4">
            <a:extLst>
              <a:ext uri="{FF2B5EF4-FFF2-40B4-BE49-F238E27FC236}">
                <a16:creationId xmlns:a16="http://schemas.microsoft.com/office/drawing/2014/main" id="{233F97EE-33DA-44FF-888D-7B52C08999E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003743" y="3046854"/>
            <a:ext cx="5912796" cy="723247"/>
          </a:xfrm>
          <a:prstGeom prst="rect">
            <a:avLst/>
          </a:prstGeom>
        </p:spPr>
        <p:txBody>
          <a:bodyPr spcFirstLastPara="1" wrap="square" lIns="45720" tIns="45720" rIns="45720" bIns="45720" anchor="ctr" anchorCtr="0">
            <a:noAutofit/>
          </a:bodyPr>
          <a:lstStyle>
            <a:lvl1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 sz="5000" b="1">
                <a:solidFill>
                  <a:schemeClr val="bg1"/>
                </a:solidFill>
                <a:latin typeface="+mj-lt"/>
                <a:ea typeface="Montserrat SemiBold" panose="00000700000000000000" pitchFamily="2" charset="0"/>
                <a:cs typeface="Montserrat SemiBold" panose="00000700000000000000" pitchFamily="2" charset="0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r>
              <a:rPr lang="en-US" dirty="0"/>
              <a:t>Divider title 50pt bold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D5C409-97C4-4BD3-A4AF-34A506913E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70777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87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 hasCustomPrompt="1"/>
          </p:nvPr>
        </p:nvSpPr>
        <p:spPr>
          <a:xfrm>
            <a:off x="546682" y="554731"/>
            <a:ext cx="11360800" cy="451406"/>
          </a:xfrm>
          <a:prstGeom prst="rect">
            <a:avLst/>
          </a:prstGeom>
        </p:spPr>
        <p:txBody>
          <a:bodyPr spcFirstLastPara="1" wrap="square" lIns="45720" tIns="45720" rIns="45720" bIns="45720" anchor="b" anchorCtr="0">
            <a:spAutoFit/>
          </a:bodyPr>
          <a:lstStyle>
            <a:lvl1pPr marL="0" lvl="0" inden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 sz="2400" b="1">
                <a:solidFill>
                  <a:schemeClr val="accent1"/>
                </a:solidFill>
                <a:latin typeface="+mj-lt"/>
                <a:ea typeface="Montserrat SemiBold" panose="00000700000000000000" pitchFamily="2" charset="0"/>
                <a:cs typeface="Montserrat SemiBold" panose="00000700000000000000" pitchFamily="2" charset="0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r>
              <a:rPr lang="en-US" dirty="0"/>
              <a:t>Example title, 24pt title case. 2 lines max, 1 with subtitle</a:t>
            </a:r>
            <a:endParaRPr dirty="0"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 hasCustomPrompt="1"/>
          </p:nvPr>
        </p:nvSpPr>
        <p:spPr>
          <a:xfrm>
            <a:off x="546682" y="1817545"/>
            <a:ext cx="11360800" cy="1261884"/>
          </a:xfrm>
          <a:prstGeom prst="rect">
            <a:avLst/>
          </a:prstGeom>
        </p:spPr>
        <p:txBody>
          <a:bodyPr spcFirstLastPara="1" wrap="square" lIns="45720" tIns="45720" rIns="45720" bIns="45720" anchor="t" anchorCtr="0">
            <a:spAutoFit/>
          </a:bodyPr>
          <a:lstStyle>
            <a:lvl1pPr marL="287338" lvl="0" indent="-28733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"/>
              <a:defRPr sz="1800" b="0">
                <a:solidFill>
                  <a:schemeClr val="tx1"/>
                </a:solidFill>
                <a:latin typeface="+mn-lt"/>
                <a:ea typeface="Montserrat Medium" panose="00000600000000000000" pitchFamily="2" charset="0"/>
                <a:cs typeface="Montserrat Medium" panose="00000600000000000000" pitchFamily="2" charset="0"/>
                <a:sym typeface="Proxima Nova"/>
              </a:defRPr>
            </a:lvl1pPr>
            <a:lvl2pPr marL="627063" lvl="1" indent="-319088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1800">
                <a:solidFill>
                  <a:schemeClr val="tx1"/>
                </a:solidFill>
                <a:latin typeface="+mn-lt"/>
                <a:ea typeface="Montserrat Medium" panose="00000600000000000000" pitchFamily="2" charset="0"/>
                <a:cs typeface="Montserrat Medium" panose="00000600000000000000" pitchFamily="2" charset="0"/>
                <a:sym typeface="Proxima Nova"/>
              </a:defRPr>
            </a:lvl2pPr>
            <a:lvl3pPr marL="914400" lvl="2" indent="-246063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90000"/>
              <a:buFont typeface="Proxima Nova" panose="020B0604020202020204" charset="0"/>
              <a:buChar char="−"/>
              <a:defRPr sz="1800">
                <a:solidFill>
                  <a:schemeClr val="tx1"/>
                </a:solidFill>
                <a:latin typeface="+mn-lt"/>
                <a:ea typeface="Montserrat Medium" panose="00000600000000000000" pitchFamily="2" charset="0"/>
                <a:cs typeface="Montserrat Medium" panose="00000600000000000000" pitchFamily="2" charset="0"/>
                <a:sym typeface="Proxima Nova"/>
              </a:defRPr>
            </a:lvl3pPr>
            <a:lvl4pPr marL="2438278" lvl="3" indent="-423312">
              <a:spcBef>
                <a:spcPts val="2133"/>
              </a:spcBef>
              <a:spcAft>
                <a:spcPts val="0"/>
              </a:spcAft>
              <a:buSzPts val="14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marL="3047848" lvl="4" indent="-423312">
              <a:spcBef>
                <a:spcPts val="2133"/>
              </a:spcBef>
              <a:spcAft>
                <a:spcPts val="0"/>
              </a:spcAft>
              <a:buSzPts val="14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marL="3657418" lvl="5" indent="-423312">
              <a:spcBef>
                <a:spcPts val="2133"/>
              </a:spcBef>
              <a:spcAft>
                <a:spcPts val="0"/>
              </a:spcAft>
              <a:buSzPts val="14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marL="4266987" lvl="6" indent="-423312">
              <a:spcBef>
                <a:spcPts val="2133"/>
              </a:spcBef>
              <a:spcAft>
                <a:spcPts val="0"/>
              </a:spcAft>
              <a:buSzPts val="14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marL="4876557" lvl="7" indent="-423312">
              <a:spcBef>
                <a:spcPts val="2133"/>
              </a:spcBef>
              <a:spcAft>
                <a:spcPts val="0"/>
              </a:spcAft>
              <a:buSzPts val="14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marL="5486126" lvl="8" indent="-423312">
              <a:spcBef>
                <a:spcPts val="2133"/>
              </a:spcBef>
              <a:spcAft>
                <a:spcPts val="2133"/>
              </a:spcAft>
              <a:buSzPts val="14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  <a:endParaRPr dirty="0"/>
          </a:p>
        </p:txBody>
      </p:sp>
      <p:sp>
        <p:nvSpPr>
          <p:cNvPr id="6" name="Google Shape;18;p4"/>
          <p:cNvSpPr txBox="1">
            <a:spLocks noGrp="1"/>
          </p:cNvSpPr>
          <p:nvPr>
            <p:ph type="body" idx="13" hasCustomPrompt="1"/>
          </p:nvPr>
        </p:nvSpPr>
        <p:spPr>
          <a:xfrm>
            <a:off x="546682" y="1075792"/>
            <a:ext cx="11360800" cy="574516"/>
          </a:xfrm>
          <a:prstGeom prst="rect">
            <a:avLst/>
          </a:prstGeom>
        </p:spPr>
        <p:txBody>
          <a:bodyPr spcFirstLastPara="1" wrap="square" lIns="45720" tIns="45720" rIns="45720" bIns="45720" anchor="t" anchorCtr="0">
            <a:spAutoFit/>
          </a:bodyPr>
          <a:lstStyle>
            <a:lvl1pPr marL="0" lvl="0" indent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ts val="1800"/>
              <a:buFont typeface="Wingdings" panose="05000000000000000000" pitchFamily="2" charset="2"/>
              <a:buNone/>
              <a:defRPr sz="1800" b="0" i="0" baseline="0">
                <a:solidFill>
                  <a:schemeClr val="tx1"/>
                </a:solidFill>
                <a:latin typeface="+mj-lt"/>
                <a:ea typeface="Montserrat Medium" panose="00000600000000000000" pitchFamily="2" charset="0"/>
                <a:cs typeface="Montserrat Medium" panose="00000600000000000000" pitchFamily="2" charset="0"/>
                <a:sym typeface="Proxima Nova"/>
              </a:defRPr>
            </a:lvl1pPr>
            <a:lvl2pPr marL="319600" lvl="1" indent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None/>
              <a:defRPr sz="2133">
                <a:solidFill>
                  <a:schemeClr val="accent2"/>
                </a:solidFill>
                <a:latin typeface="Montserrat" panose="02000505000000020004" pitchFamily="2" charset="0"/>
                <a:ea typeface="Montserrat" panose="02000505000000020004" pitchFamily="2" charset="0"/>
                <a:cs typeface="Montserrat" panose="02000505000000020004" pitchFamily="2" charset="0"/>
                <a:sym typeface="Proxima Nova"/>
              </a:defRPr>
            </a:lvl2pPr>
            <a:lvl3pPr marL="639201" lvl="2" indent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None/>
              <a:defRPr sz="2133">
                <a:solidFill>
                  <a:schemeClr val="accent2"/>
                </a:solidFill>
                <a:latin typeface="Montserrat" panose="02000505000000020004" pitchFamily="2" charset="0"/>
                <a:ea typeface="Montserrat" panose="02000505000000020004" pitchFamily="2" charset="0"/>
                <a:cs typeface="Montserrat" panose="02000505000000020004" pitchFamily="2" charset="0"/>
                <a:sym typeface="Proxima Nova"/>
              </a:defRPr>
            </a:lvl3pPr>
            <a:lvl4pPr marL="2438278" lvl="3" indent="-423312">
              <a:spcBef>
                <a:spcPts val="2133"/>
              </a:spcBef>
              <a:spcAft>
                <a:spcPts val="0"/>
              </a:spcAft>
              <a:buSzPts val="14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marL="3047848" lvl="4" indent="-423312">
              <a:spcBef>
                <a:spcPts val="2133"/>
              </a:spcBef>
              <a:spcAft>
                <a:spcPts val="0"/>
              </a:spcAft>
              <a:buSzPts val="14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marL="3657418" lvl="5" indent="-423312">
              <a:spcBef>
                <a:spcPts val="2133"/>
              </a:spcBef>
              <a:spcAft>
                <a:spcPts val="0"/>
              </a:spcAft>
              <a:buSzPts val="14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marL="4266987" lvl="6" indent="-423312">
              <a:spcBef>
                <a:spcPts val="2133"/>
              </a:spcBef>
              <a:spcAft>
                <a:spcPts val="0"/>
              </a:spcAft>
              <a:buSzPts val="14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marL="4876557" lvl="7" indent="-423312">
              <a:spcBef>
                <a:spcPts val="2133"/>
              </a:spcBef>
              <a:spcAft>
                <a:spcPts val="0"/>
              </a:spcAft>
              <a:buSzPts val="14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marL="5486126" lvl="8" indent="-423312">
              <a:spcBef>
                <a:spcPts val="2133"/>
              </a:spcBef>
              <a:spcAft>
                <a:spcPts val="2133"/>
              </a:spcAft>
              <a:buSzPts val="14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r>
              <a:rPr lang="en-US" dirty="0"/>
              <a:t>Example subtitle, 18pt sentence case italic. 2 lines max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521015" y="6415922"/>
            <a:ext cx="20920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72891BDD-2B76-4D86-B358-FBBD3D645CDB}" type="slidenum">
              <a:rPr lang="en-US" sz="1000" smtClean="0">
                <a:solidFill>
                  <a:schemeClr val="tx1"/>
                </a:solidFill>
                <a:latin typeface="+mn-lt"/>
              </a:rPr>
              <a:pPr algn="l"/>
              <a:t>‹#›</a:t>
            </a:fld>
            <a:endParaRPr lang="en-US" sz="1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Google Shape;9;p1"/>
          <p:cNvSpPr txBox="1"/>
          <p:nvPr/>
        </p:nvSpPr>
        <p:spPr>
          <a:xfrm>
            <a:off x="4097489" y="6374607"/>
            <a:ext cx="3993444" cy="252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1050" b="0" i="0" u="none" strike="noStrike" cap="none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© Copyright  Adaptive Biotechnologies 2021. Confidential.</a:t>
            </a:r>
            <a:endParaRPr sz="1050" b="0" i="0" u="none" strike="noStrike" cap="none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Sans Pro"/>
              <a:cs typeface="Arial" panose="020B0604020202020204" pitchFamily="34" charset="0"/>
              <a:sym typeface="Source Sans Pro"/>
            </a:endParaRPr>
          </a:p>
        </p:txBody>
      </p:sp>
      <p:sp>
        <p:nvSpPr>
          <p:cNvPr id="10" name="Google Shape;18;p4"/>
          <p:cNvSpPr txBox="1">
            <a:spLocks noGrp="1"/>
          </p:cNvSpPr>
          <p:nvPr>
            <p:ph type="body" idx="14" hasCustomPrompt="1"/>
          </p:nvPr>
        </p:nvSpPr>
        <p:spPr>
          <a:xfrm>
            <a:off x="511043" y="6001839"/>
            <a:ext cx="5374191" cy="37560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174625" lvl="0" indent="-1746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Wingdings" panose="05000000000000000000" pitchFamily="2" charset="2"/>
              <a:buNone/>
              <a:defRPr sz="1000" b="0">
                <a:solidFill>
                  <a:schemeClr val="tx1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  <a:sym typeface="Proxima Nova"/>
              </a:defRPr>
            </a:lvl1pPr>
            <a:lvl2pPr marL="319600" lvl="1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Pts val="1400"/>
              <a:buFont typeface="Arial" panose="020B0604020202020204" pitchFamily="34" charset="0"/>
              <a:buNone/>
              <a:defRPr sz="1000">
                <a:solidFill>
                  <a:schemeClr val="tx1"/>
                </a:solidFill>
                <a:latin typeface="Montserrat Light" panose="00000400000000000000" pitchFamily="50" charset="0"/>
                <a:ea typeface="Montserrat Light" panose="00000400000000000000" pitchFamily="50" charset="0"/>
                <a:cs typeface="Montserrat Light" panose="00000400000000000000" pitchFamily="50" charset="0"/>
                <a:sym typeface="Proxima Nova"/>
              </a:defRPr>
            </a:lvl2pPr>
            <a:lvl3pPr marL="639762" lvl="2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Pts val="1400"/>
              <a:buFont typeface="Arial" panose="020B0604020202020204" pitchFamily="34" charset="0"/>
              <a:buNone/>
              <a:defRPr sz="1000">
                <a:solidFill>
                  <a:schemeClr val="tx1"/>
                </a:solidFill>
                <a:latin typeface="Montserrat Light" panose="00000400000000000000" pitchFamily="50" charset="0"/>
                <a:ea typeface="Montserrat Light" panose="00000400000000000000" pitchFamily="50" charset="0"/>
                <a:cs typeface="Montserrat Light" panose="00000400000000000000" pitchFamily="50" charset="0"/>
                <a:sym typeface="Proxima Nova"/>
              </a:defRPr>
            </a:lvl3pPr>
            <a:lvl4pPr marL="2438278" lvl="3" indent="-423312">
              <a:spcBef>
                <a:spcPts val="2133"/>
              </a:spcBef>
              <a:spcAft>
                <a:spcPts val="0"/>
              </a:spcAft>
              <a:buSzPts val="14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marL="3047848" lvl="4" indent="-423312">
              <a:spcBef>
                <a:spcPts val="2133"/>
              </a:spcBef>
              <a:spcAft>
                <a:spcPts val="0"/>
              </a:spcAft>
              <a:buSzPts val="14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marL="3657418" lvl="5" indent="-423312">
              <a:spcBef>
                <a:spcPts val="2133"/>
              </a:spcBef>
              <a:spcAft>
                <a:spcPts val="0"/>
              </a:spcAft>
              <a:buSzPts val="14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marL="4266987" lvl="6" indent="-423312">
              <a:spcBef>
                <a:spcPts val="2133"/>
              </a:spcBef>
              <a:spcAft>
                <a:spcPts val="0"/>
              </a:spcAft>
              <a:buSzPts val="14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marL="4876557" lvl="7" indent="-423312">
              <a:spcBef>
                <a:spcPts val="2133"/>
              </a:spcBef>
              <a:spcAft>
                <a:spcPts val="0"/>
              </a:spcAft>
              <a:buSzPts val="14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marL="5486126" lvl="8" indent="-423312">
              <a:spcBef>
                <a:spcPts val="2133"/>
              </a:spcBef>
              <a:spcAft>
                <a:spcPts val="2133"/>
              </a:spcAft>
              <a:buSzPts val="14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r>
              <a:rPr lang="en-US" dirty="0"/>
              <a:t>*	Click to add source or note 10 </a:t>
            </a:r>
            <a:r>
              <a:rPr lang="en-US" dirty="0" err="1"/>
              <a:t>pt</a:t>
            </a:r>
            <a:r>
              <a:rPr lang="en-US" dirty="0"/>
              <a:t> Arial</a:t>
            </a:r>
            <a:endParaRPr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6541CE8-2176-4B96-A1A8-F1056E03E978}"/>
              </a:ext>
            </a:extLst>
          </p:cNvPr>
          <p:cNvCxnSpPr>
            <a:cxnSpLocks/>
          </p:cNvCxnSpPr>
          <p:nvPr/>
        </p:nvCxnSpPr>
        <p:spPr>
          <a:xfrm>
            <a:off x="594444" y="1033845"/>
            <a:ext cx="11178456" cy="0"/>
          </a:xfrm>
          <a:prstGeom prst="line">
            <a:avLst/>
          </a:prstGeom>
          <a:ln w="28575" cap="sq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FD37A9D0-084D-4026-B14B-E95FAC3D62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43175" y="6285839"/>
            <a:ext cx="1641126" cy="44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02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2">
          <p15:clr>
            <a:srgbClr val="FBAE40"/>
          </p15:clr>
        </p15:guide>
        <p15:guide id="2" pos="3840">
          <p15:clr>
            <a:srgbClr val="FBAE40"/>
          </p15:clr>
        </p15:guide>
        <p15:guide id="3" pos="7416">
          <p15:clr>
            <a:srgbClr val="FBAE40"/>
          </p15:clr>
        </p15:guide>
        <p15:guide id="4" pos="384">
          <p15:clr>
            <a:srgbClr val="FBAE40"/>
          </p15:clr>
        </p15:guide>
        <p15:guide id="5" orient="horz" pos="419">
          <p15:clr>
            <a:srgbClr val="FBAE40"/>
          </p15:clr>
        </p15:guide>
        <p15:guide id="6" orient="horz" pos="21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205EB07-6767-4F29-92C1-23F2312F192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42863" y="-244894"/>
            <a:ext cx="12274551" cy="6970713"/>
          </a:xfrm>
          <a:prstGeom prst="rect">
            <a:avLst/>
          </a:prstGeom>
        </p:spPr>
        <p:txBody>
          <a:bodyPr anchor="ctr" anchorCtr="0"/>
          <a:lstStyle>
            <a:lvl1pPr marL="114300" indent="0" algn="ctr">
              <a:buNone/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full page picture</a:t>
            </a:r>
          </a:p>
        </p:txBody>
      </p:sp>
      <p:sp>
        <p:nvSpPr>
          <p:cNvPr id="11" name="Google Shape;10;p2">
            <a:extLst>
              <a:ext uri="{FF2B5EF4-FFF2-40B4-BE49-F238E27FC236}">
                <a16:creationId xmlns:a16="http://schemas.microsoft.com/office/drawing/2014/main" id="{30045803-0EAD-447A-9A88-DD96144FFDE7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1217645" y="3945345"/>
            <a:ext cx="9675003" cy="733094"/>
          </a:xfrm>
          <a:prstGeom prst="rect">
            <a:avLst/>
          </a:prstGeom>
          <a:noFill/>
        </p:spPr>
        <p:txBody>
          <a:bodyPr spcFirstLastPara="1" wrap="square" lIns="45720" tIns="45720" rIns="45720" bIns="4572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Proxima Nova"/>
              <a:buNone/>
              <a:defRPr sz="2800" b="1" baseline="0">
                <a:solidFill>
                  <a:schemeClr val="accent1"/>
                </a:solidFill>
                <a:latin typeface="+mj-lt"/>
                <a:ea typeface="Montserrat SemiBold" panose="00000700000000000000" pitchFamily="2" charset="0"/>
                <a:cs typeface="Montserrat SemiBold" panose="00000700000000000000" pitchFamily="2" charset="0"/>
                <a:sym typeface="Proxima Nov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Proxima Nova"/>
              <a:buNone/>
              <a:defRPr sz="6933"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Proxima Nova"/>
              <a:buNone/>
              <a:defRPr sz="6933"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Proxima Nova"/>
              <a:buNone/>
              <a:defRPr sz="6933"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Proxima Nova"/>
              <a:buNone/>
              <a:defRPr sz="6933"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Proxima Nova"/>
              <a:buNone/>
              <a:defRPr sz="6933"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Proxima Nova"/>
              <a:buNone/>
              <a:defRPr sz="6933"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Proxima Nova"/>
              <a:buNone/>
              <a:defRPr sz="6933"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Proxima Nova"/>
              <a:buNone/>
              <a:defRPr sz="6933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r>
              <a:rPr lang="en-US" dirty="0"/>
              <a:t>Example title, 28pt sentence case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60537E-85BC-4723-9D11-6F9F4491A441}"/>
              </a:ext>
            </a:extLst>
          </p:cNvPr>
          <p:cNvSpPr txBox="1"/>
          <p:nvPr/>
        </p:nvSpPr>
        <p:spPr>
          <a:xfrm>
            <a:off x="521015" y="6415922"/>
            <a:ext cx="20920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72891BDD-2B76-4D86-B358-FBBD3D645CDB}" type="slidenum">
              <a:rPr lang="en-US" sz="1000" smtClean="0">
                <a:solidFill>
                  <a:schemeClr val="tx1"/>
                </a:solidFill>
                <a:latin typeface="+mn-lt"/>
              </a:rPr>
              <a:pPr algn="l"/>
              <a:t>‹#›</a:t>
            </a:fld>
            <a:endParaRPr lang="en-US" sz="1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Google Shape;9;p1">
            <a:extLst>
              <a:ext uri="{FF2B5EF4-FFF2-40B4-BE49-F238E27FC236}">
                <a16:creationId xmlns:a16="http://schemas.microsoft.com/office/drawing/2014/main" id="{9ADB1AE4-D551-4AA1-A702-BF6A5FCC1C92}"/>
              </a:ext>
            </a:extLst>
          </p:cNvPr>
          <p:cNvSpPr txBox="1"/>
          <p:nvPr/>
        </p:nvSpPr>
        <p:spPr>
          <a:xfrm>
            <a:off x="4097489" y="6374607"/>
            <a:ext cx="3993444" cy="252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1050" b="0" i="0" u="none" strike="noStrike" cap="none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© Copyright  Adaptive Biotechnologies 2021. Confidential.</a:t>
            </a:r>
            <a:endParaRPr sz="1050" b="0" i="0" u="none" strike="noStrike" cap="none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ource Sans Pro"/>
              <a:cs typeface="Arial" panose="020B0604020202020204" pitchFamily="34" charset="0"/>
              <a:sym typeface="Source Sans Pro"/>
            </a:endParaRPr>
          </a:p>
        </p:txBody>
      </p:sp>
      <p:sp>
        <p:nvSpPr>
          <p:cNvPr id="8" name="Google Shape;18;p4">
            <a:extLst>
              <a:ext uri="{FF2B5EF4-FFF2-40B4-BE49-F238E27FC236}">
                <a16:creationId xmlns:a16="http://schemas.microsoft.com/office/drawing/2014/main" id="{A3CA2976-FAC3-4F1D-9C60-44834BBC5EA0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1217645" y="4461136"/>
            <a:ext cx="9675003" cy="574516"/>
          </a:xfrm>
          <a:prstGeom prst="rect">
            <a:avLst/>
          </a:prstGeom>
        </p:spPr>
        <p:txBody>
          <a:bodyPr spcFirstLastPara="1" wrap="square" lIns="45720" tIns="45720" rIns="45720" bIns="4572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ts val="1800"/>
              <a:buFont typeface="Wingdings" panose="05000000000000000000" pitchFamily="2" charset="2"/>
              <a:buNone/>
              <a:defRPr sz="1800" b="0" i="0" baseline="0">
                <a:solidFill>
                  <a:schemeClr val="tx1"/>
                </a:solidFill>
                <a:latin typeface="+mj-lt"/>
                <a:ea typeface="Montserrat Medium" panose="00000600000000000000" pitchFamily="2" charset="0"/>
                <a:cs typeface="Montserrat Medium" panose="00000600000000000000" pitchFamily="2" charset="0"/>
                <a:sym typeface="Proxima Nova"/>
              </a:defRPr>
            </a:lvl1pPr>
            <a:lvl2pPr marL="319600" lvl="1" indent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None/>
              <a:defRPr sz="2133">
                <a:solidFill>
                  <a:schemeClr val="accent2"/>
                </a:solidFill>
                <a:latin typeface="Montserrat" panose="02000505000000020004" pitchFamily="2" charset="0"/>
                <a:ea typeface="Montserrat" panose="02000505000000020004" pitchFamily="2" charset="0"/>
                <a:cs typeface="Montserrat" panose="02000505000000020004" pitchFamily="2" charset="0"/>
                <a:sym typeface="Proxima Nova"/>
              </a:defRPr>
            </a:lvl2pPr>
            <a:lvl3pPr marL="639201" lvl="2" indent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None/>
              <a:defRPr sz="2133">
                <a:solidFill>
                  <a:schemeClr val="accent2"/>
                </a:solidFill>
                <a:latin typeface="Montserrat" panose="02000505000000020004" pitchFamily="2" charset="0"/>
                <a:ea typeface="Montserrat" panose="02000505000000020004" pitchFamily="2" charset="0"/>
                <a:cs typeface="Montserrat" panose="02000505000000020004" pitchFamily="2" charset="0"/>
                <a:sym typeface="Proxima Nova"/>
              </a:defRPr>
            </a:lvl3pPr>
            <a:lvl4pPr marL="2438278" lvl="3" indent="-423312">
              <a:spcBef>
                <a:spcPts val="2133"/>
              </a:spcBef>
              <a:spcAft>
                <a:spcPts val="0"/>
              </a:spcAft>
              <a:buSzPts val="14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marL="3047848" lvl="4" indent="-423312">
              <a:spcBef>
                <a:spcPts val="2133"/>
              </a:spcBef>
              <a:spcAft>
                <a:spcPts val="0"/>
              </a:spcAft>
              <a:buSzPts val="14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marL="3657418" lvl="5" indent="-423312">
              <a:spcBef>
                <a:spcPts val="2133"/>
              </a:spcBef>
              <a:spcAft>
                <a:spcPts val="0"/>
              </a:spcAft>
              <a:buSzPts val="14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marL="4266987" lvl="6" indent="-423312">
              <a:spcBef>
                <a:spcPts val="2133"/>
              </a:spcBef>
              <a:spcAft>
                <a:spcPts val="0"/>
              </a:spcAft>
              <a:buSzPts val="14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marL="4876557" lvl="7" indent="-423312">
              <a:spcBef>
                <a:spcPts val="2133"/>
              </a:spcBef>
              <a:spcAft>
                <a:spcPts val="0"/>
              </a:spcAft>
              <a:buSzPts val="14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marL="5486126" lvl="8" indent="-423312">
              <a:spcBef>
                <a:spcPts val="2133"/>
              </a:spcBef>
              <a:spcAft>
                <a:spcPts val="2133"/>
              </a:spcAft>
              <a:buSzPts val="14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r>
              <a:rPr lang="en-US" dirty="0"/>
              <a:t>Example subtitle, 18pt sentence case italic. 2 lines max</a:t>
            </a:r>
            <a:endParaRPr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AD8D078F-F52A-4987-A5CB-03663AEECD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43175" y="6285839"/>
            <a:ext cx="1641126" cy="44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59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ictu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D534E61-F9A4-4B22-A2F8-ADEFBACED5D4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17;p4">
            <a:extLst>
              <a:ext uri="{FF2B5EF4-FFF2-40B4-BE49-F238E27FC236}">
                <a16:creationId xmlns:a16="http://schemas.microsoft.com/office/drawing/2014/main" id="{26F40821-447B-479C-B721-BBEE9833C2E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46682" y="570121"/>
            <a:ext cx="5417015" cy="451406"/>
          </a:xfrm>
          <a:prstGeom prst="rect">
            <a:avLst/>
          </a:prstGeom>
        </p:spPr>
        <p:txBody>
          <a:bodyPr spcFirstLastPara="1" wrap="square" lIns="45720" tIns="45720" rIns="45720" bIns="45720" anchor="b" anchorCtr="0">
            <a:spAutoFit/>
          </a:bodyPr>
          <a:lstStyle>
            <a:lvl1pPr marL="0" lvl="0" inden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 sz="2600" b="0">
                <a:solidFill>
                  <a:schemeClr val="bg1"/>
                </a:solidFill>
                <a:latin typeface="+mj-lt"/>
                <a:ea typeface="Montserrat SemiBold" panose="00000700000000000000" pitchFamily="2" charset="0"/>
                <a:cs typeface="Montserrat SemiBold" panose="00000700000000000000" pitchFamily="2" charset="0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r>
              <a:rPr lang="en-US" dirty="0"/>
              <a:t>Example Title, 26pt Title Case</a:t>
            </a:r>
            <a:endParaRPr dirty="0"/>
          </a:p>
        </p:txBody>
      </p:sp>
      <p:sp>
        <p:nvSpPr>
          <p:cNvPr id="7" name="Google Shape;18;p4">
            <a:extLst>
              <a:ext uri="{FF2B5EF4-FFF2-40B4-BE49-F238E27FC236}">
                <a16:creationId xmlns:a16="http://schemas.microsoft.com/office/drawing/2014/main" id="{01FEEFF9-D24C-4B27-A90A-771F0A141E3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546682" y="1494088"/>
            <a:ext cx="5417015" cy="1261884"/>
          </a:xfrm>
          <a:prstGeom prst="rect">
            <a:avLst/>
          </a:prstGeom>
        </p:spPr>
        <p:txBody>
          <a:bodyPr spcFirstLastPara="1" wrap="square" lIns="45720" tIns="45720" rIns="45720" bIns="45720" anchor="t" anchorCtr="0">
            <a:spAutoFit/>
          </a:bodyPr>
          <a:lstStyle>
            <a:lvl1pPr marL="342900" lvl="0" indent="-3429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SzPct val="70000"/>
              <a:buFont typeface="Wingdings" panose="05000000000000000000" pitchFamily="2" charset="2"/>
              <a:buChar char="n"/>
              <a:defRPr sz="1800" b="0">
                <a:solidFill>
                  <a:schemeClr val="bg1"/>
                </a:solidFill>
                <a:latin typeface="+mj-lt"/>
                <a:ea typeface="Montserrat Medium" panose="00000600000000000000" pitchFamily="2" charset="0"/>
                <a:cs typeface="Montserrat Medium" panose="00000600000000000000" pitchFamily="2" charset="0"/>
                <a:sym typeface="Proxima Nova"/>
              </a:defRPr>
            </a:lvl1pPr>
            <a:lvl2pPr marL="685800" lvl="1" indent="-3238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SzPct val="70000"/>
              <a:buFont typeface="Wingdings" panose="05000000000000000000" pitchFamily="2" charset="2"/>
              <a:buChar char="o"/>
              <a:defRPr sz="1800">
                <a:solidFill>
                  <a:schemeClr val="bg1"/>
                </a:solidFill>
                <a:latin typeface="+mj-lt"/>
                <a:ea typeface="Montserrat Medium" panose="00000600000000000000" pitchFamily="2" charset="0"/>
                <a:cs typeface="Montserrat Medium" panose="00000600000000000000" pitchFamily="2" charset="0"/>
                <a:sym typeface="Proxima Nova"/>
              </a:defRPr>
            </a:lvl2pPr>
            <a:lvl3pPr marL="971550" lvl="2" indent="-303213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SzPts val="1400"/>
              <a:buFont typeface="Arial" panose="020B0604020202020204" pitchFamily="34" charset="0"/>
              <a:buChar char="−"/>
              <a:defRPr sz="1800">
                <a:solidFill>
                  <a:schemeClr val="bg1"/>
                </a:solidFill>
                <a:latin typeface="+mj-lt"/>
                <a:ea typeface="Montserrat Medium" panose="00000600000000000000" pitchFamily="2" charset="0"/>
                <a:cs typeface="Montserrat Medium" panose="00000600000000000000" pitchFamily="2" charset="0"/>
                <a:sym typeface="Proxima Nova"/>
              </a:defRPr>
            </a:lvl3pPr>
            <a:lvl4pPr marL="2438278" lvl="3" indent="-423312">
              <a:spcBef>
                <a:spcPts val="2133"/>
              </a:spcBef>
              <a:spcAft>
                <a:spcPts val="0"/>
              </a:spcAft>
              <a:buSzPts val="14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marL="3047848" lvl="4" indent="-423312">
              <a:spcBef>
                <a:spcPts val="2133"/>
              </a:spcBef>
              <a:spcAft>
                <a:spcPts val="0"/>
              </a:spcAft>
              <a:buSzPts val="14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marL="3657418" lvl="5" indent="-423312">
              <a:spcBef>
                <a:spcPts val="2133"/>
              </a:spcBef>
              <a:spcAft>
                <a:spcPts val="0"/>
              </a:spcAft>
              <a:buSzPts val="14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marL="4266987" lvl="6" indent="-423312">
              <a:spcBef>
                <a:spcPts val="2133"/>
              </a:spcBef>
              <a:spcAft>
                <a:spcPts val="0"/>
              </a:spcAft>
              <a:buSzPts val="14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marL="4876557" lvl="7" indent="-423312">
              <a:spcBef>
                <a:spcPts val="2133"/>
              </a:spcBef>
              <a:spcAft>
                <a:spcPts val="0"/>
              </a:spcAft>
              <a:buSzPts val="14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marL="5486126" lvl="8" indent="-423312">
              <a:spcBef>
                <a:spcPts val="2133"/>
              </a:spcBef>
              <a:spcAft>
                <a:spcPts val="2133"/>
              </a:spcAft>
              <a:buSzPts val="14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  <a:endParaRPr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4B4BEA56-EBA3-46DC-B622-7EE5D2FC81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52734" y="-53975"/>
            <a:ext cx="6135688" cy="6970713"/>
          </a:xfrm>
          <a:prstGeom prst="rect">
            <a:avLst/>
          </a:prstGeom>
        </p:spPr>
        <p:txBody>
          <a:bodyPr anchor="ctr" anchorCtr="0"/>
          <a:lstStyle>
            <a:lvl1pPr marL="11430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30F314-D0B3-4C27-94C2-9E0A406CBC9A}"/>
              </a:ext>
            </a:extLst>
          </p:cNvPr>
          <p:cNvSpPr txBox="1"/>
          <p:nvPr/>
        </p:nvSpPr>
        <p:spPr>
          <a:xfrm>
            <a:off x="521015" y="6415922"/>
            <a:ext cx="20920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72891BDD-2B76-4D86-B358-FBBD3D645CDB}" type="slidenum">
              <a:rPr lang="en-US" sz="1000" smtClean="0">
                <a:solidFill>
                  <a:schemeClr val="bg1"/>
                </a:solidFill>
                <a:latin typeface="+mn-lt"/>
              </a:rPr>
              <a:pPr algn="l"/>
              <a:t>‹#›</a:t>
            </a:fld>
            <a:endParaRPr lang="en-US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Google Shape;9;p1">
            <a:extLst>
              <a:ext uri="{FF2B5EF4-FFF2-40B4-BE49-F238E27FC236}">
                <a16:creationId xmlns:a16="http://schemas.microsoft.com/office/drawing/2014/main" id="{465FEA51-CC3A-4392-B01B-97E5B9FF0889}"/>
              </a:ext>
            </a:extLst>
          </p:cNvPr>
          <p:cNvSpPr txBox="1"/>
          <p:nvPr/>
        </p:nvSpPr>
        <p:spPr>
          <a:xfrm>
            <a:off x="1367736" y="6374607"/>
            <a:ext cx="3993444" cy="252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1050" b="0" i="0" u="none" strike="noStrike" cap="none" dirty="0">
                <a:solidFill>
                  <a:schemeClr val="tx2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© Copyright  Adaptive Biotechnologies 2021. Confidential.</a:t>
            </a:r>
            <a:endParaRPr sz="1050" b="0" i="0" u="none" strike="noStrike" cap="none" dirty="0">
              <a:solidFill>
                <a:schemeClr val="tx2"/>
              </a:solidFill>
              <a:latin typeface="Arial" panose="020B0604020202020204" pitchFamily="34" charset="0"/>
              <a:ea typeface="Source Sans Pro"/>
              <a:cs typeface="Arial" panose="020B0604020202020204" pitchFamily="34" charset="0"/>
              <a:sym typeface="Source Sans Pro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C416DD-7EA3-4499-99C1-E3D4D6AA466C}"/>
              </a:ext>
            </a:extLst>
          </p:cNvPr>
          <p:cNvCxnSpPr>
            <a:cxnSpLocks/>
          </p:cNvCxnSpPr>
          <p:nvPr/>
        </p:nvCxnSpPr>
        <p:spPr>
          <a:xfrm>
            <a:off x="557684" y="1056682"/>
            <a:ext cx="5310553" cy="0"/>
          </a:xfrm>
          <a:prstGeom prst="line">
            <a:avLst/>
          </a:prstGeom>
          <a:ln w="28575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2F80E4AA-AD12-4D08-9DE9-520EC73FA9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43175" y="6285839"/>
            <a:ext cx="1641126" cy="44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00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60">
          <p15:clr>
            <a:srgbClr val="FBAE40"/>
          </p15:clr>
        </p15:guide>
        <p15:guide id="4" pos="38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81BCA8-164F-4DEA-9719-E51508B058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3F4326D7-1F1D-43FA-B185-F3D026088BF9}"/>
              </a:ext>
            </a:extLst>
          </p:cNvPr>
          <p:cNvSpPr txBox="1">
            <a:spLocks/>
          </p:cNvSpPr>
          <p:nvPr/>
        </p:nvSpPr>
        <p:spPr>
          <a:xfrm>
            <a:off x="2634343" y="2832217"/>
            <a:ext cx="6923314" cy="1555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roxima Nova"/>
              <a:buNone/>
              <a:defRPr sz="3600" b="1" i="0" u="none" strike="noStrike" cap="none" baseline="0">
                <a:solidFill>
                  <a:schemeClr val="bg1"/>
                </a:solidFill>
                <a:latin typeface="+mj-lt"/>
                <a:ea typeface="Montserrat SemiBold" panose="00000700000000000000" pitchFamily="2" charset="0"/>
                <a:cs typeface="Montserrat SemiBold" panose="00000700000000000000" pitchFamily="2" charset="0"/>
                <a:sym typeface="Proxima Nov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roxima Nova"/>
              <a:buNone/>
              <a:defRPr sz="6933" b="0" i="0" u="none" strike="noStrike" cap="none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roxima Nova"/>
              <a:buNone/>
              <a:defRPr sz="6933" b="0" i="0" u="none" strike="noStrike" cap="none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roxima Nova"/>
              <a:buNone/>
              <a:defRPr sz="6933" b="0" i="0" u="none" strike="noStrike" cap="none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roxima Nova"/>
              <a:buNone/>
              <a:defRPr sz="6933" b="0" i="0" u="none" strike="noStrike" cap="none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roxima Nova"/>
              <a:buNone/>
              <a:defRPr sz="6933" b="0" i="0" u="none" strike="noStrike" cap="none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roxima Nova"/>
              <a:buNone/>
              <a:defRPr sz="6933" b="0" i="0" u="none" strike="noStrike" cap="none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roxima Nova"/>
              <a:buNone/>
              <a:defRPr sz="6933" b="0" i="0" u="none" strike="noStrike" cap="none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roxima Nova"/>
              <a:buNone/>
              <a:defRPr sz="6933" b="0" i="0" u="none" strike="noStrike" cap="none">
                <a:solidFill>
                  <a:schemeClr val="dk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5200"/>
              <a:buFont typeface="Proxima Nova"/>
              <a:buNone/>
              <a:tabLst/>
              <a:defRPr/>
            </a:pPr>
            <a:r>
              <a:rPr kumimoji="0" lang="en-US" sz="660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Proxima Nova"/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2409659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AEB8E-4E52-4614-A4AD-12152E657A11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DBCFC-A119-4821-BAB1-5DABE43E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02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112763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Proxima Nova"/>
              </a:defRPr>
            </a:lvl1pPr>
            <a:lvl2pPr lvl="1" algn="r">
              <a:buNone/>
              <a:defRPr sz="1333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333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333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333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333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333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333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333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fld id="{6E0DBCFC-A119-4821-BAB1-5DABE43E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478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C6171F92-642A-43E5-9BD3-E574B19FB73D}"/>
              </a:ext>
            </a:extLst>
          </p:cNvPr>
          <p:cNvSpPr txBox="1"/>
          <p:nvPr/>
        </p:nvSpPr>
        <p:spPr>
          <a:xfrm>
            <a:off x="2272937" y="767958"/>
            <a:ext cx="7594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w Cen MT" panose="020B0602020104020603" pitchFamily="34" charset="0"/>
              </a:rPr>
              <a:t>CODEVELOPMENT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8AD1CE4-5AAB-4D74-9A90-F7D3FB392207}"/>
              </a:ext>
            </a:extLst>
          </p:cNvPr>
          <p:cNvSpPr txBox="1"/>
          <p:nvPr/>
        </p:nvSpPr>
        <p:spPr>
          <a:xfrm>
            <a:off x="2492829" y="2048715"/>
            <a:ext cx="32657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Tw Cen MT" panose="020B0602020104020603" pitchFamily="34" charset="0"/>
              </a:rPr>
              <a:t>Therapeutic Product </a:t>
            </a:r>
          </a:p>
          <a:p>
            <a:pPr algn="ctr"/>
            <a:r>
              <a:rPr lang="en-US" sz="2000" dirty="0">
                <a:latin typeface="Tw Cen MT" panose="020B0602020104020603" pitchFamily="34" charset="0"/>
              </a:rPr>
              <a:t>Sponsor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C8B7D8C-FE8C-414B-AF36-4E24A6FB4261}"/>
              </a:ext>
            </a:extLst>
          </p:cNvPr>
          <p:cNvSpPr txBox="1"/>
          <p:nvPr/>
        </p:nvSpPr>
        <p:spPr>
          <a:xfrm>
            <a:off x="6574973" y="2013153"/>
            <a:ext cx="25690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Tw Cen MT" panose="020B0602020104020603" pitchFamily="34" charset="0"/>
              </a:rPr>
              <a:t>IVD </a:t>
            </a:r>
          </a:p>
          <a:p>
            <a:pPr algn="ctr"/>
            <a:r>
              <a:rPr lang="en-US" sz="2000" dirty="0">
                <a:latin typeface="Tw Cen MT" panose="020B0602020104020603" pitchFamily="34" charset="0"/>
              </a:rPr>
              <a:t>Sponsor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769272A-F706-4BDD-ACAD-F88E0C760223}"/>
              </a:ext>
            </a:extLst>
          </p:cNvPr>
          <p:cNvSpPr txBox="1"/>
          <p:nvPr/>
        </p:nvSpPr>
        <p:spPr>
          <a:xfrm>
            <a:off x="3651492" y="4588601"/>
            <a:ext cx="53618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Tw Cen MT" panose="020B0602020104020603" pitchFamily="34" charset="0"/>
              </a:rPr>
              <a:t>therapeutic product + IVD companion diagnostic </a:t>
            </a:r>
          </a:p>
        </p:txBody>
      </p:sp>
      <p:pic>
        <p:nvPicPr>
          <p:cNvPr id="40" name="Picture 39" descr="Icon&#10;&#10;Description automatically generated with medium confidence">
            <a:extLst>
              <a:ext uri="{FF2B5EF4-FFF2-40B4-BE49-F238E27FC236}">
                <a16:creationId xmlns:a16="http://schemas.microsoft.com/office/drawing/2014/main" id="{C83EC035-04B5-416E-B79B-F05CD05432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0417" y1="40784" x2="20417" y2="40784"/>
                        <a14:foregroundMark x1="41667" y1="58431" x2="41667" y2="58431"/>
                        <a14:foregroundMark x1="57083" y1="58431" x2="57083" y2="58431"/>
                        <a14:foregroundMark x1="76250" y1="40784" x2="76250" y2="40784"/>
                        <a14:foregroundMark x1="77917" y1="57647" x2="77917" y2="57647"/>
                        <a14:foregroundMark x1="19583" y1="41961" x2="19583" y2="41961"/>
                        <a14:foregroundMark x1="42917" y1="59216" x2="42917" y2="59216"/>
                        <a14:foregroundMark x1="57917" y1="57255" x2="57917" y2="57255"/>
                        <a14:foregroundMark x1="73750" y1="43137" x2="73750" y2="43137"/>
                        <a14:backgroundMark x1="9583" y1="24314" x2="40833" y2="45490"/>
                        <a14:backgroundMark x1="40833" y1="45490" x2="61250" y2="45882"/>
                        <a14:backgroundMark x1="61250" y1="45882" x2="74167" y2="33333"/>
                        <a14:backgroundMark x1="74167" y1="33333" x2="90417" y2="28627"/>
                        <a14:backgroundMark x1="90417" y1="28627" x2="78750" y2="16078"/>
                        <a14:backgroundMark x1="78750" y1="16078" x2="53750" y2="8627"/>
                        <a14:backgroundMark x1="53750" y1="8627" x2="36250" y2="9412"/>
                        <a14:backgroundMark x1="36250" y1="9412" x2="15833" y2="17255"/>
                        <a14:backgroundMark x1="15833" y1="17255" x2="10417" y2="25490"/>
                        <a14:backgroundMark x1="23750" y1="96471" x2="60833" y2="98824"/>
                        <a14:backgroundMark x1="60833" y1="98824" x2="75000" y2="98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67" t="34280" r="7867" b="11626"/>
          <a:stretch/>
        </p:blipFill>
        <p:spPr>
          <a:xfrm>
            <a:off x="4343399" y="2367096"/>
            <a:ext cx="3379353" cy="2304952"/>
          </a:xfrm>
          <a:prstGeom prst="rect">
            <a:avLst/>
          </a:prstGeom>
        </p:spPr>
      </p:pic>
      <p:sp>
        <p:nvSpPr>
          <p:cNvPr id="43" name="Heart 42">
            <a:extLst>
              <a:ext uri="{FF2B5EF4-FFF2-40B4-BE49-F238E27FC236}">
                <a16:creationId xmlns:a16="http://schemas.microsoft.com/office/drawing/2014/main" id="{F15DCB08-250C-4592-9825-CE44017E1348}"/>
              </a:ext>
            </a:extLst>
          </p:cNvPr>
          <p:cNvSpPr/>
          <p:nvPr/>
        </p:nvSpPr>
        <p:spPr>
          <a:xfrm>
            <a:off x="5355772" y="1905000"/>
            <a:ext cx="1306286" cy="1045029"/>
          </a:xfrm>
          <a:prstGeom prst="heart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FDA</a:t>
            </a:r>
          </a:p>
        </p:txBody>
      </p:sp>
    </p:spTree>
    <p:extLst>
      <p:ext uri="{BB962C8B-B14F-4D97-AF65-F5344CB8AC3E}">
        <p14:creationId xmlns:p14="http://schemas.microsoft.com/office/powerpoint/2010/main" val="26173371"/>
      </p:ext>
    </p:extLst>
  </p:cSld>
  <p:clrMapOvr>
    <a:masterClrMapping/>
  </p:clrMapOvr>
</p:sld>
</file>

<file path=ppt/theme/theme1.xml><?xml version="1.0" encoding="utf-8"?>
<a:theme xmlns:a="http://schemas.openxmlformats.org/drawingml/2006/main" name="Adaptive Theme 2021">
  <a:themeElements>
    <a:clrScheme name="Custom 6">
      <a:dk1>
        <a:srgbClr val="1A1A1A"/>
      </a:dk1>
      <a:lt1>
        <a:srgbClr val="FFFFFF"/>
      </a:lt1>
      <a:dk2>
        <a:srgbClr val="0B2663"/>
      </a:dk2>
      <a:lt2>
        <a:srgbClr val="BFBFBF"/>
      </a:lt2>
      <a:accent1>
        <a:srgbClr val="2154D7"/>
      </a:accent1>
      <a:accent2>
        <a:srgbClr val="0B2663"/>
      </a:accent2>
      <a:accent3>
        <a:srgbClr val="3F454F"/>
      </a:accent3>
      <a:accent4>
        <a:srgbClr val="3DAF7B"/>
      </a:accent4>
      <a:accent5>
        <a:srgbClr val="EDBB3A"/>
      </a:accent5>
      <a:accent6>
        <a:srgbClr val="C73744"/>
      </a:accent6>
      <a:hlink>
        <a:srgbClr val="C73744"/>
      </a:hlink>
      <a:folHlink>
        <a:srgbClr val="5A3C8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19050">
          <a:solidFill>
            <a:schemeClr val="accent2"/>
          </a:solidFill>
        </a:ln>
      </a:spPr>
      <a:bodyPr rtlCol="0" anchor="ctr"/>
      <a:lstStyle>
        <a:defPPr algn="ctr">
          <a:defRPr sz="16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cap="rnd"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daptive Theme 2021" id="{A5BAEB62-F834-4981-9532-F6C597FDA9A8}" vid="{9AB2F837-ECA8-49B3-BEA5-4E810BF864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687</TotalTime>
  <Words>56</Words>
  <Application>Microsoft Office PowerPoint</Application>
  <PresentationFormat>Widescreen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Montserrat</vt:lpstr>
      <vt:lpstr>Montserrat Light</vt:lpstr>
      <vt:lpstr>Proxima Nova</vt:lpstr>
      <vt:lpstr>Times New Roman</vt:lpstr>
      <vt:lpstr>Tw Cen MT</vt:lpstr>
      <vt:lpstr>Wingdings</vt:lpstr>
      <vt:lpstr>Adaptive Theme 2021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Cara Wilcox</dc:creator>
  <cp:lastModifiedBy>Cara Wilcox</cp:lastModifiedBy>
  <cp:revision>5</cp:revision>
  <dcterms:created xsi:type="dcterms:W3CDTF">2021-05-08T04:38:45Z</dcterms:created>
  <dcterms:modified xsi:type="dcterms:W3CDTF">2022-01-30T06:35:33Z</dcterms:modified>
</cp:coreProperties>
</file>