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CDC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8302D-A10E-4C0D-B4DE-E0CB2BA03935}" v="3" dt="2022-01-30T06:13:54.240"/>
    <p1510:client id="{E4474A31-87F9-404C-8596-5A329158764B}" v="328" dt="2022-01-30T01:13:37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79930" autoAdjust="0"/>
  </p:normalViewPr>
  <p:slideViewPr>
    <p:cSldViewPr snapToGrid="0">
      <p:cViewPr varScale="1">
        <p:scale>
          <a:sx n="58" d="100"/>
          <a:sy n="58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Wilcox" userId="f7eeacaac59bc5af" providerId="LiveId" clId="{BF18302D-A10E-4C0D-B4DE-E0CB2BA03935}"/>
    <pc:docChg chg="custSel delSld modSld">
      <pc:chgData name="Cara Wilcox" userId="f7eeacaac59bc5af" providerId="LiveId" clId="{BF18302D-A10E-4C0D-B4DE-E0CB2BA03935}" dt="2022-01-30T06:14:17.905" v="5" actId="478"/>
      <pc:docMkLst>
        <pc:docMk/>
      </pc:docMkLst>
      <pc:sldChg chg="addSp delSp modSp mod">
        <pc:chgData name="Cara Wilcox" userId="f7eeacaac59bc5af" providerId="LiveId" clId="{BF18302D-A10E-4C0D-B4DE-E0CB2BA03935}" dt="2022-01-30T06:14:17.905" v="5" actId="478"/>
        <pc:sldMkLst>
          <pc:docMk/>
          <pc:sldMk cId="358348368" sldId="257"/>
        </pc:sldMkLst>
        <pc:spChg chg="add del mod">
          <ac:chgData name="Cara Wilcox" userId="f7eeacaac59bc5af" providerId="LiveId" clId="{BF18302D-A10E-4C0D-B4DE-E0CB2BA03935}" dt="2022-01-30T06:13:54.080" v="2"/>
          <ac:spMkLst>
            <pc:docMk/>
            <pc:sldMk cId="358348368" sldId="257"/>
            <ac:spMk id="9" creationId="{E6AB11A2-A4BE-4A3A-961E-C22A4B3A65E7}"/>
          </ac:spMkLst>
        </pc:spChg>
        <pc:spChg chg="add del mod">
          <ac:chgData name="Cara Wilcox" userId="f7eeacaac59bc5af" providerId="LiveId" clId="{BF18302D-A10E-4C0D-B4DE-E0CB2BA03935}" dt="2022-01-30T06:13:54.080" v="2"/>
          <ac:spMkLst>
            <pc:docMk/>
            <pc:sldMk cId="358348368" sldId="257"/>
            <ac:spMk id="10" creationId="{1F445EB8-05EC-47C9-800D-4F83F70277E1}"/>
          </ac:spMkLst>
        </pc:spChg>
        <pc:spChg chg="add del mod">
          <ac:chgData name="Cara Wilcox" userId="f7eeacaac59bc5af" providerId="LiveId" clId="{BF18302D-A10E-4C0D-B4DE-E0CB2BA03935}" dt="2022-01-30T06:13:54.080" v="2"/>
          <ac:spMkLst>
            <pc:docMk/>
            <pc:sldMk cId="358348368" sldId="257"/>
            <ac:spMk id="11" creationId="{F65EBFF2-CB1E-4086-801B-1CDE0C406EBE}"/>
          </ac:spMkLst>
        </pc:spChg>
        <pc:spChg chg="add del mod">
          <ac:chgData name="Cara Wilcox" userId="f7eeacaac59bc5af" providerId="LiveId" clId="{BF18302D-A10E-4C0D-B4DE-E0CB2BA03935}" dt="2022-01-30T06:13:54.080" v="2"/>
          <ac:spMkLst>
            <pc:docMk/>
            <pc:sldMk cId="358348368" sldId="257"/>
            <ac:spMk id="12" creationId="{C990C085-F74E-4C93-84D5-0AFBE3963C50}"/>
          </ac:spMkLst>
        </pc:spChg>
        <pc:picChg chg="add del mod">
          <ac:chgData name="Cara Wilcox" userId="f7eeacaac59bc5af" providerId="LiveId" clId="{BF18302D-A10E-4C0D-B4DE-E0CB2BA03935}" dt="2022-01-30T06:14:17.905" v="5" actId="478"/>
          <ac:picMkLst>
            <pc:docMk/>
            <pc:sldMk cId="358348368" sldId="257"/>
            <ac:picMk id="2" creationId="{AC009160-3EF5-4D6D-B44F-A2F6C0099083}"/>
          </ac:picMkLst>
        </pc:picChg>
        <pc:picChg chg="add del mod">
          <ac:chgData name="Cara Wilcox" userId="f7eeacaac59bc5af" providerId="LiveId" clId="{BF18302D-A10E-4C0D-B4DE-E0CB2BA03935}" dt="2022-01-30T06:13:54.080" v="2"/>
          <ac:picMkLst>
            <pc:docMk/>
            <pc:sldMk cId="358348368" sldId="257"/>
            <ac:picMk id="13" creationId="{D4E840A8-6A39-4936-A43C-5ECBE70B5FC8}"/>
          </ac:picMkLst>
        </pc:picChg>
        <pc:picChg chg="add del mod">
          <ac:chgData name="Cara Wilcox" userId="f7eeacaac59bc5af" providerId="LiveId" clId="{BF18302D-A10E-4C0D-B4DE-E0CB2BA03935}" dt="2022-01-30T06:13:54.080" v="2"/>
          <ac:picMkLst>
            <pc:docMk/>
            <pc:sldMk cId="358348368" sldId="257"/>
            <ac:picMk id="14" creationId="{E34F3D50-E58C-42CA-A93E-FD17BDB4D5F0}"/>
          </ac:picMkLst>
        </pc:picChg>
        <pc:picChg chg="add del mod">
          <ac:chgData name="Cara Wilcox" userId="f7eeacaac59bc5af" providerId="LiveId" clId="{BF18302D-A10E-4C0D-B4DE-E0CB2BA03935}" dt="2022-01-30T06:13:54.080" v="2"/>
          <ac:picMkLst>
            <pc:docMk/>
            <pc:sldMk cId="358348368" sldId="257"/>
            <ac:picMk id="15" creationId="{7A745042-AA05-478D-BA36-9EC038E1161F}"/>
          </ac:picMkLst>
        </pc:picChg>
      </pc:sldChg>
      <pc:sldChg chg="del">
        <pc:chgData name="Cara Wilcox" userId="f7eeacaac59bc5af" providerId="LiveId" clId="{BF18302D-A10E-4C0D-B4DE-E0CB2BA03935}" dt="2022-01-30T06:13:34.417" v="0" actId="47"/>
        <pc:sldMkLst>
          <pc:docMk/>
          <pc:sldMk cId="26173371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DFB14-741B-4176-AD27-4BA380720F9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AAD87-2160-4B23-A45A-7F1D817D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6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Combination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AD87-2160-4B23-A45A-7F1D817DF4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4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curly hair&#10;&#10;Description automatically generated">
            <a:extLst>
              <a:ext uri="{FF2B5EF4-FFF2-40B4-BE49-F238E27FC236}">
                <a16:creationId xmlns:a16="http://schemas.microsoft.com/office/drawing/2014/main" id="{E7CF50ED-4D32-4B8D-9C22-408AF116D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05" t="22736" r="19694" b="4051"/>
          <a:stretch/>
        </p:blipFill>
        <p:spPr>
          <a:xfrm>
            <a:off x="3465997" y="-1"/>
            <a:ext cx="8726004" cy="6858001"/>
          </a:xfrm>
          <a:prstGeom prst="rect">
            <a:avLst/>
          </a:prstGeom>
        </p:spPr>
      </p:pic>
      <p:sp>
        <p:nvSpPr>
          <p:cNvPr id="12" name="Parallelogram 3">
            <a:extLst>
              <a:ext uri="{FF2B5EF4-FFF2-40B4-BE49-F238E27FC236}">
                <a16:creationId xmlns:a16="http://schemas.microsoft.com/office/drawing/2014/main" id="{F9F35A12-8A8F-46E2-B706-83604EBB4919}"/>
              </a:ext>
            </a:extLst>
          </p:cNvPr>
          <p:cNvSpPr/>
          <p:nvPr/>
        </p:nvSpPr>
        <p:spPr>
          <a:xfrm rot="21121589" flipH="1">
            <a:off x="-107001" y="-377451"/>
            <a:ext cx="6789668" cy="7745639"/>
          </a:xfrm>
          <a:custGeom>
            <a:avLst/>
            <a:gdLst>
              <a:gd name="connsiteX0" fmla="*/ 0 w 9445318"/>
              <a:gd name="connsiteY0" fmla="*/ 8091222 h 8091222"/>
              <a:gd name="connsiteX1" fmla="*/ 2022806 w 9445318"/>
              <a:gd name="connsiteY1" fmla="*/ 0 h 8091222"/>
              <a:gd name="connsiteX2" fmla="*/ 9445318 w 9445318"/>
              <a:gd name="connsiteY2" fmla="*/ 0 h 8091222"/>
              <a:gd name="connsiteX3" fmla="*/ 7422513 w 9445318"/>
              <a:gd name="connsiteY3" fmla="*/ 8091222 h 8091222"/>
              <a:gd name="connsiteX4" fmla="*/ 0 w 9445318"/>
              <a:gd name="connsiteY4" fmla="*/ 8091222 h 8091222"/>
              <a:gd name="connsiteX0" fmla="*/ 0 w 9445318"/>
              <a:gd name="connsiteY0" fmla="*/ 8091222 h 8091222"/>
              <a:gd name="connsiteX1" fmla="*/ 1808357 w 9445318"/>
              <a:gd name="connsiteY1" fmla="*/ 837949 h 8091222"/>
              <a:gd name="connsiteX2" fmla="*/ 9445318 w 9445318"/>
              <a:gd name="connsiteY2" fmla="*/ 0 h 8091222"/>
              <a:gd name="connsiteX3" fmla="*/ 7422513 w 9445318"/>
              <a:gd name="connsiteY3" fmla="*/ 8091222 h 8091222"/>
              <a:gd name="connsiteX4" fmla="*/ 0 w 9445318"/>
              <a:gd name="connsiteY4" fmla="*/ 8091222 h 8091222"/>
              <a:gd name="connsiteX0" fmla="*/ 0 w 7422513"/>
              <a:gd name="connsiteY0" fmla="*/ 7757614 h 7757614"/>
              <a:gd name="connsiteX1" fmla="*/ 1808357 w 7422513"/>
              <a:gd name="connsiteY1" fmla="*/ 504341 h 7757614"/>
              <a:gd name="connsiteX2" fmla="*/ 5827593 w 7422513"/>
              <a:gd name="connsiteY2" fmla="*/ 0 h 7757614"/>
              <a:gd name="connsiteX3" fmla="*/ 7422513 w 7422513"/>
              <a:gd name="connsiteY3" fmla="*/ 7757614 h 7757614"/>
              <a:gd name="connsiteX4" fmla="*/ 0 w 7422513"/>
              <a:gd name="connsiteY4" fmla="*/ 7757614 h 7757614"/>
              <a:gd name="connsiteX0" fmla="*/ 0 w 6439007"/>
              <a:gd name="connsiteY0" fmla="*/ 7757614 h 7757614"/>
              <a:gd name="connsiteX1" fmla="*/ 1808357 w 6439007"/>
              <a:gd name="connsiteY1" fmla="*/ 504341 h 7757614"/>
              <a:gd name="connsiteX2" fmla="*/ 5827593 w 6439007"/>
              <a:gd name="connsiteY2" fmla="*/ 0 h 7757614"/>
              <a:gd name="connsiteX3" fmla="*/ 6439007 w 6439007"/>
              <a:gd name="connsiteY3" fmla="*/ 6092001 h 7757614"/>
              <a:gd name="connsiteX4" fmla="*/ 0 w 6439007"/>
              <a:gd name="connsiteY4" fmla="*/ 7757614 h 7757614"/>
              <a:gd name="connsiteX0" fmla="*/ 0 w 6808922"/>
              <a:gd name="connsiteY0" fmla="*/ 7757614 h 7757614"/>
              <a:gd name="connsiteX1" fmla="*/ 1808357 w 6808922"/>
              <a:gd name="connsiteY1" fmla="*/ 504341 h 7757614"/>
              <a:gd name="connsiteX2" fmla="*/ 5827593 w 6808922"/>
              <a:gd name="connsiteY2" fmla="*/ 0 h 7757614"/>
              <a:gd name="connsiteX3" fmla="*/ 6808922 w 6808922"/>
              <a:gd name="connsiteY3" fmla="*/ 6775962 h 7757614"/>
              <a:gd name="connsiteX4" fmla="*/ 0 w 6808922"/>
              <a:gd name="connsiteY4" fmla="*/ 7757614 h 7757614"/>
              <a:gd name="connsiteX0" fmla="*/ 0 w 6808922"/>
              <a:gd name="connsiteY0" fmla="*/ 7772104 h 7772104"/>
              <a:gd name="connsiteX1" fmla="*/ 1808357 w 6808922"/>
              <a:gd name="connsiteY1" fmla="*/ 518831 h 7772104"/>
              <a:gd name="connsiteX2" fmla="*/ 5848646 w 6808922"/>
              <a:gd name="connsiteY2" fmla="*/ 0 h 7772104"/>
              <a:gd name="connsiteX3" fmla="*/ 6808922 w 6808922"/>
              <a:gd name="connsiteY3" fmla="*/ 6790452 h 7772104"/>
              <a:gd name="connsiteX4" fmla="*/ 0 w 6808922"/>
              <a:gd name="connsiteY4" fmla="*/ 7772104 h 7772104"/>
              <a:gd name="connsiteX0" fmla="*/ 0 w 6769765"/>
              <a:gd name="connsiteY0" fmla="*/ 7639662 h 7639662"/>
              <a:gd name="connsiteX1" fmla="*/ 1769200 w 6769765"/>
              <a:gd name="connsiteY1" fmla="*/ 518831 h 7639662"/>
              <a:gd name="connsiteX2" fmla="*/ 5809489 w 6769765"/>
              <a:gd name="connsiteY2" fmla="*/ 0 h 7639662"/>
              <a:gd name="connsiteX3" fmla="*/ 6769765 w 6769765"/>
              <a:gd name="connsiteY3" fmla="*/ 6790452 h 7639662"/>
              <a:gd name="connsiteX4" fmla="*/ 0 w 6769765"/>
              <a:gd name="connsiteY4" fmla="*/ 7639662 h 7639662"/>
              <a:gd name="connsiteX0" fmla="*/ 0 w 6791039"/>
              <a:gd name="connsiteY0" fmla="*/ 7734975 h 7734975"/>
              <a:gd name="connsiteX1" fmla="*/ 1790474 w 6791039"/>
              <a:gd name="connsiteY1" fmla="*/ 518831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734975 h 7734975"/>
              <a:gd name="connsiteX1" fmla="*/ 1752902 w 6791039"/>
              <a:gd name="connsiteY1" fmla="*/ 662593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734975 h 7734975"/>
              <a:gd name="connsiteX1" fmla="*/ 1768171 w 6791039"/>
              <a:gd name="connsiteY1" fmla="*/ 571853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663898 h 7663898"/>
              <a:gd name="connsiteX1" fmla="*/ 1768171 w 6791039"/>
              <a:gd name="connsiteY1" fmla="*/ 500776 h 7663898"/>
              <a:gd name="connsiteX2" fmla="*/ 5789423 w 6791039"/>
              <a:gd name="connsiteY2" fmla="*/ 0 h 7663898"/>
              <a:gd name="connsiteX3" fmla="*/ 6791039 w 6791039"/>
              <a:gd name="connsiteY3" fmla="*/ 6719375 h 7663898"/>
              <a:gd name="connsiteX4" fmla="*/ 0 w 6791039"/>
              <a:gd name="connsiteY4" fmla="*/ 7663898 h 7663898"/>
              <a:gd name="connsiteX0" fmla="*/ 0 w 6791039"/>
              <a:gd name="connsiteY0" fmla="*/ 7731040 h 7731040"/>
              <a:gd name="connsiteX1" fmla="*/ 1768171 w 6791039"/>
              <a:gd name="connsiteY1" fmla="*/ 567918 h 7731040"/>
              <a:gd name="connsiteX2" fmla="*/ 5835977 w 6791039"/>
              <a:gd name="connsiteY2" fmla="*/ 0 h 7731040"/>
              <a:gd name="connsiteX3" fmla="*/ 6791039 w 6791039"/>
              <a:gd name="connsiteY3" fmla="*/ 6786517 h 7731040"/>
              <a:gd name="connsiteX4" fmla="*/ 0 w 6791039"/>
              <a:gd name="connsiteY4" fmla="*/ 7731040 h 7731040"/>
              <a:gd name="connsiteX0" fmla="*/ 0 w 6791039"/>
              <a:gd name="connsiteY0" fmla="*/ 7735850 h 7735850"/>
              <a:gd name="connsiteX1" fmla="*/ 1768171 w 6791039"/>
              <a:gd name="connsiteY1" fmla="*/ 572728 h 7735850"/>
              <a:gd name="connsiteX2" fmla="*/ 5842966 w 6791039"/>
              <a:gd name="connsiteY2" fmla="*/ 0 h 7735850"/>
              <a:gd name="connsiteX3" fmla="*/ 6791039 w 6791039"/>
              <a:gd name="connsiteY3" fmla="*/ 6791327 h 7735850"/>
              <a:gd name="connsiteX4" fmla="*/ 0 w 6791039"/>
              <a:gd name="connsiteY4" fmla="*/ 7735850 h 7735850"/>
              <a:gd name="connsiteX0" fmla="*/ 0 w 6789668"/>
              <a:gd name="connsiteY0" fmla="*/ 7745639 h 7745639"/>
              <a:gd name="connsiteX1" fmla="*/ 1766800 w 6789668"/>
              <a:gd name="connsiteY1" fmla="*/ 572728 h 7745639"/>
              <a:gd name="connsiteX2" fmla="*/ 5841595 w 6789668"/>
              <a:gd name="connsiteY2" fmla="*/ 0 h 7745639"/>
              <a:gd name="connsiteX3" fmla="*/ 6789668 w 6789668"/>
              <a:gd name="connsiteY3" fmla="*/ 6791327 h 7745639"/>
              <a:gd name="connsiteX4" fmla="*/ 0 w 6789668"/>
              <a:gd name="connsiteY4" fmla="*/ 7745639 h 77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668" h="7745639">
                <a:moveTo>
                  <a:pt x="0" y="7745639"/>
                </a:moveTo>
                <a:lnTo>
                  <a:pt x="1766800" y="572728"/>
                </a:lnTo>
                <a:lnTo>
                  <a:pt x="5841595" y="0"/>
                </a:lnTo>
                <a:lnTo>
                  <a:pt x="6789668" y="6791327"/>
                </a:lnTo>
                <a:lnTo>
                  <a:pt x="0" y="7745639"/>
                </a:lnTo>
                <a:close/>
              </a:path>
            </a:pathLst>
          </a:custGeom>
          <a:solidFill>
            <a:srgbClr val="2E47D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3">
            <a:extLst>
              <a:ext uri="{FF2B5EF4-FFF2-40B4-BE49-F238E27FC236}">
                <a16:creationId xmlns:a16="http://schemas.microsoft.com/office/drawing/2014/main" id="{FAD10657-9741-488E-B24D-4878FED80134}"/>
              </a:ext>
            </a:extLst>
          </p:cNvPr>
          <p:cNvSpPr/>
          <p:nvPr/>
        </p:nvSpPr>
        <p:spPr>
          <a:xfrm rot="21121589" flipH="1">
            <a:off x="-439684" y="-377452"/>
            <a:ext cx="6789668" cy="7745639"/>
          </a:xfrm>
          <a:custGeom>
            <a:avLst/>
            <a:gdLst>
              <a:gd name="connsiteX0" fmla="*/ 0 w 9445318"/>
              <a:gd name="connsiteY0" fmla="*/ 8091222 h 8091222"/>
              <a:gd name="connsiteX1" fmla="*/ 2022806 w 9445318"/>
              <a:gd name="connsiteY1" fmla="*/ 0 h 8091222"/>
              <a:gd name="connsiteX2" fmla="*/ 9445318 w 9445318"/>
              <a:gd name="connsiteY2" fmla="*/ 0 h 8091222"/>
              <a:gd name="connsiteX3" fmla="*/ 7422513 w 9445318"/>
              <a:gd name="connsiteY3" fmla="*/ 8091222 h 8091222"/>
              <a:gd name="connsiteX4" fmla="*/ 0 w 9445318"/>
              <a:gd name="connsiteY4" fmla="*/ 8091222 h 8091222"/>
              <a:gd name="connsiteX0" fmla="*/ 0 w 9445318"/>
              <a:gd name="connsiteY0" fmla="*/ 8091222 h 8091222"/>
              <a:gd name="connsiteX1" fmla="*/ 1808357 w 9445318"/>
              <a:gd name="connsiteY1" fmla="*/ 837949 h 8091222"/>
              <a:gd name="connsiteX2" fmla="*/ 9445318 w 9445318"/>
              <a:gd name="connsiteY2" fmla="*/ 0 h 8091222"/>
              <a:gd name="connsiteX3" fmla="*/ 7422513 w 9445318"/>
              <a:gd name="connsiteY3" fmla="*/ 8091222 h 8091222"/>
              <a:gd name="connsiteX4" fmla="*/ 0 w 9445318"/>
              <a:gd name="connsiteY4" fmla="*/ 8091222 h 8091222"/>
              <a:gd name="connsiteX0" fmla="*/ 0 w 7422513"/>
              <a:gd name="connsiteY0" fmla="*/ 7757614 h 7757614"/>
              <a:gd name="connsiteX1" fmla="*/ 1808357 w 7422513"/>
              <a:gd name="connsiteY1" fmla="*/ 504341 h 7757614"/>
              <a:gd name="connsiteX2" fmla="*/ 5827593 w 7422513"/>
              <a:gd name="connsiteY2" fmla="*/ 0 h 7757614"/>
              <a:gd name="connsiteX3" fmla="*/ 7422513 w 7422513"/>
              <a:gd name="connsiteY3" fmla="*/ 7757614 h 7757614"/>
              <a:gd name="connsiteX4" fmla="*/ 0 w 7422513"/>
              <a:gd name="connsiteY4" fmla="*/ 7757614 h 7757614"/>
              <a:gd name="connsiteX0" fmla="*/ 0 w 6439007"/>
              <a:gd name="connsiteY0" fmla="*/ 7757614 h 7757614"/>
              <a:gd name="connsiteX1" fmla="*/ 1808357 w 6439007"/>
              <a:gd name="connsiteY1" fmla="*/ 504341 h 7757614"/>
              <a:gd name="connsiteX2" fmla="*/ 5827593 w 6439007"/>
              <a:gd name="connsiteY2" fmla="*/ 0 h 7757614"/>
              <a:gd name="connsiteX3" fmla="*/ 6439007 w 6439007"/>
              <a:gd name="connsiteY3" fmla="*/ 6092001 h 7757614"/>
              <a:gd name="connsiteX4" fmla="*/ 0 w 6439007"/>
              <a:gd name="connsiteY4" fmla="*/ 7757614 h 7757614"/>
              <a:gd name="connsiteX0" fmla="*/ 0 w 6808922"/>
              <a:gd name="connsiteY0" fmla="*/ 7757614 h 7757614"/>
              <a:gd name="connsiteX1" fmla="*/ 1808357 w 6808922"/>
              <a:gd name="connsiteY1" fmla="*/ 504341 h 7757614"/>
              <a:gd name="connsiteX2" fmla="*/ 5827593 w 6808922"/>
              <a:gd name="connsiteY2" fmla="*/ 0 h 7757614"/>
              <a:gd name="connsiteX3" fmla="*/ 6808922 w 6808922"/>
              <a:gd name="connsiteY3" fmla="*/ 6775962 h 7757614"/>
              <a:gd name="connsiteX4" fmla="*/ 0 w 6808922"/>
              <a:gd name="connsiteY4" fmla="*/ 7757614 h 7757614"/>
              <a:gd name="connsiteX0" fmla="*/ 0 w 6808922"/>
              <a:gd name="connsiteY0" fmla="*/ 7772104 h 7772104"/>
              <a:gd name="connsiteX1" fmla="*/ 1808357 w 6808922"/>
              <a:gd name="connsiteY1" fmla="*/ 518831 h 7772104"/>
              <a:gd name="connsiteX2" fmla="*/ 5848646 w 6808922"/>
              <a:gd name="connsiteY2" fmla="*/ 0 h 7772104"/>
              <a:gd name="connsiteX3" fmla="*/ 6808922 w 6808922"/>
              <a:gd name="connsiteY3" fmla="*/ 6790452 h 7772104"/>
              <a:gd name="connsiteX4" fmla="*/ 0 w 6808922"/>
              <a:gd name="connsiteY4" fmla="*/ 7772104 h 7772104"/>
              <a:gd name="connsiteX0" fmla="*/ 0 w 6769765"/>
              <a:gd name="connsiteY0" fmla="*/ 7639662 h 7639662"/>
              <a:gd name="connsiteX1" fmla="*/ 1769200 w 6769765"/>
              <a:gd name="connsiteY1" fmla="*/ 518831 h 7639662"/>
              <a:gd name="connsiteX2" fmla="*/ 5809489 w 6769765"/>
              <a:gd name="connsiteY2" fmla="*/ 0 h 7639662"/>
              <a:gd name="connsiteX3" fmla="*/ 6769765 w 6769765"/>
              <a:gd name="connsiteY3" fmla="*/ 6790452 h 7639662"/>
              <a:gd name="connsiteX4" fmla="*/ 0 w 6769765"/>
              <a:gd name="connsiteY4" fmla="*/ 7639662 h 7639662"/>
              <a:gd name="connsiteX0" fmla="*/ 0 w 6791039"/>
              <a:gd name="connsiteY0" fmla="*/ 7734975 h 7734975"/>
              <a:gd name="connsiteX1" fmla="*/ 1790474 w 6791039"/>
              <a:gd name="connsiteY1" fmla="*/ 518831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734975 h 7734975"/>
              <a:gd name="connsiteX1" fmla="*/ 1752902 w 6791039"/>
              <a:gd name="connsiteY1" fmla="*/ 662593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734975 h 7734975"/>
              <a:gd name="connsiteX1" fmla="*/ 1768171 w 6791039"/>
              <a:gd name="connsiteY1" fmla="*/ 571853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663898 h 7663898"/>
              <a:gd name="connsiteX1" fmla="*/ 1768171 w 6791039"/>
              <a:gd name="connsiteY1" fmla="*/ 500776 h 7663898"/>
              <a:gd name="connsiteX2" fmla="*/ 5789423 w 6791039"/>
              <a:gd name="connsiteY2" fmla="*/ 0 h 7663898"/>
              <a:gd name="connsiteX3" fmla="*/ 6791039 w 6791039"/>
              <a:gd name="connsiteY3" fmla="*/ 6719375 h 7663898"/>
              <a:gd name="connsiteX4" fmla="*/ 0 w 6791039"/>
              <a:gd name="connsiteY4" fmla="*/ 7663898 h 7663898"/>
              <a:gd name="connsiteX0" fmla="*/ 0 w 6791039"/>
              <a:gd name="connsiteY0" fmla="*/ 7731040 h 7731040"/>
              <a:gd name="connsiteX1" fmla="*/ 1768171 w 6791039"/>
              <a:gd name="connsiteY1" fmla="*/ 567918 h 7731040"/>
              <a:gd name="connsiteX2" fmla="*/ 5835977 w 6791039"/>
              <a:gd name="connsiteY2" fmla="*/ 0 h 7731040"/>
              <a:gd name="connsiteX3" fmla="*/ 6791039 w 6791039"/>
              <a:gd name="connsiteY3" fmla="*/ 6786517 h 7731040"/>
              <a:gd name="connsiteX4" fmla="*/ 0 w 6791039"/>
              <a:gd name="connsiteY4" fmla="*/ 7731040 h 7731040"/>
              <a:gd name="connsiteX0" fmla="*/ 0 w 6791039"/>
              <a:gd name="connsiteY0" fmla="*/ 7735850 h 7735850"/>
              <a:gd name="connsiteX1" fmla="*/ 1768171 w 6791039"/>
              <a:gd name="connsiteY1" fmla="*/ 572728 h 7735850"/>
              <a:gd name="connsiteX2" fmla="*/ 5842966 w 6791039"/>
              <a:gd name="connsiteY2" fmla="*/ 0 h 7735850"/>
              <a:gd name="connsiteX3" fmla="*/ 6791039 w 6791039"/>
              <a:gd name="connsiteY3" fmla="*/ 6791327 h 7735850"/>
              <a:gd name="connsiteX4" fmla="*/ 0 w 6791039"/>
              <a:gd name="connsiteY4" fmla="*/ 7735850 h 7735850"/>
              <a:gd name="connsiteX0" fmla="*/ 0 w 6789668"/>
              <a:gd name="connsiteY0" fmla="*/ 7745639 h 7745639"/>
              <a:gd name="connsiteX1" fmla="*/ 1766800 w 6789668"/>
              <a:gd name="connsiteY1" fmla="*/ 572728 h 7745639"/>
              <a:gd name="connsiteX2" fmla="*/ 5841595 w 6789668"/>
              <a:gd name="connsiteY2" fmla="*/ 0 h 7745639"/>
              <a:gd name="connsiteX3" fmla="*/ 6789668 w 6789668"/>
              <a:gd name="connsiteY3" fmla="*/ 6791327 h 7745639"/>
              <a:gd name="connsiteX4" fmla="*/ 0 w 6789668"/>
              <a:gd name="connsiteY4" fmla="*/ 7745639 h 77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668" h="7745639">
                <a:moveTo>
                  <a:pt x="0" y="7745639"/>
                </a:moveTo>
                <a:lnTo>
                  <a:pt x="1766800" y="572728"/>
                </a:lnTo>
                <a:lnTo>
                  <a:pt x="5841595" y="0"/>
                </a:lnTo>
                <a:lnTo>
                  <a:pt x="6789668" y="6791327"/>
                </a:lnTo>
                <a:lnTo>
                  <a:pt x="0" y="7745639"/>
                </a:lnTo>
                <a:close/>
              </a:path>
            </a:pathLst>
          </a:custGeom>
          <a:solidFill>
            <a:srgbClr val="215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sitting&#10;&#10;Description automatically generated">
            <a:extLst>
              <a:ext uri="{FF2B5EF4-FFF2-40B4-BE49-F238E27FC236}">
                <a16:creationId xmlns:a16="http://schemas.microsoft.com/office/drawing/2014/main" id="{574ABCA2-E322-44EA-80B0-24D1BF296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40" r="-5946"/>
          <a:stretch/>
        </p:blipFill>
        <p:spPr>
          <a:xfrm>
            <a:off x="3465996" y="3568241"/>
            <a:ext cx="6346767" cy="3289760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14148CB-2EC4-4228-A36A-EEFF8E5397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2246" y="6224883"/>
            <a:ext cx="2075340" cy="331375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 algn="r">
              <a:buNone/>
              <a:defRPr sz="140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969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0541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5113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9685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076C70A-DCAD-450A-BDA5-6CF597E8F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602" y="5850588"/>
            <a:ext cx="9237663" cy="4111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8E168E9-3545-4893-A8F3-C51831CD2C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602" y="6224883"/>
            <a:ext cx="9237663" cy="3300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41CBA28-9636-4DE5-BA40-8E719162A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53" y="2911546"/>
            <a:ext cx="4025153" cy="12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39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9ECFE-161C-4F90-AE96-24F923B519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14" t="18249" b="10342"/>
          <a:stretch/>
        </p:blipFill>
        <p:spPr>
          <a:xfrm>
            <a:off x="0" y="1"/>
            <a:ext cx="6875942" cy="6858000"/>
          </a:xfrm>
          <a:prstGeom prst="rect">
            <a:avLst/>
          </a:prstGeom>
        </p:spPr>
      </p:pic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233F97EE-33DA-44FF-888D-7B52C08999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03743" y="3046854"/>
            <a:ext cx="5912796" cy="723247"/>
          </a:xfrm>
          <a:prstGeom prst="rect">
            <a:avLst/>
          </a:prstGeom>
        </p:spPr>
        <p:txBody>
          <a:bodyPr spcFirstLastPara="1" wrap="square" lIns="45720" tIns="45720" rIns="45720" bIns="45720" anchor="ctr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000" b="1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Divider title 50pt bold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30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233F97EE-33DA-44FF-888D-7B52C08999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03743" y="3046854"/>
            <a:ext cx="5912796" cy="723247"/>
          </a:xfrm>
          <a:prstGeom prst="rect">
            <a:avLst/>
          </a:prstGeom>
        </p:spPr>
        <p:txBody>
          <a:bodyPr spcFirstLastPara="1" wrap="square" lIns="45720" tIns="45720" rIns="45720" bIns="45720" anchor="ctr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000" b="1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Divider title 50pt bold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31839-BB0F-449F-8409-08B851C77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002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233F97EE-33DA-44FF-888D-7B52C08999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03743" y="3046854"/>
            <a:ext cx="5912796" cy="723247"/>
          </a:xfrm>
          <a:prstGeom prst="rect">
            <a:avLst/>
          </a:prstGeom>
        </p:spPr>
        <p:txBody>
          <a:bodyPr spcFirstLastPara="1" wrap="square" lIns="45720" tIns="45720" rIns="45720" bIns="45720" anchor="ctr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000" b="1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Divider title 50pt bold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5C409-97C4-4BD3-A4AF-34A506913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077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546682" y="554731"/>
            <a:ext cx="11360800" cy="451406"/>
          </a:xfrm>
          <a:prstGeom prst="rect">
            <a:avLst/>
          </a:prstGeom>
        </p:spPr>
        <p:txBody>
          <a:bodyPr spcFirstLastPara="1" wrap="square" lIns="45720" tIns="45720" rIns="45720" bIns="45720" anchor="b" anchorCtr="0">
            <a:spAutoFit/>
          </a:bodyPr>
          <a:lstStyle>
            <a:lvl1pPr marL="0" lv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400" b="1">
                <a:solidFill>
                  <a:schemeClr val="accent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title, 24pt title case. 2 lines max, 1 with subtitle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 hasCustomPrompt="1"/>
          </p:nvPr>
        </p:nvSpPr>
        <p:spPr>
          <a:xfrm>
            <a:off x="546682" y="1817545"/>
            <a:ext cx="11360800" cy="1261884"/>
          </a:xfrm>
          <a:prstGeom prst="rect">
            <a:avLst/>
          </a:prstGeom>
        </p:spPr>
        <p:txBody>
          <a:bodyPr spcFirstLastPara="1" wrap="square" lIns="45720" tIns="45720" rIns="45720" bIns="45720" anchor="t" anchorCtr="0">
            <a:spAutoFit/>
          </a:bodyPr>
          <a:lstStyle>
            <a:lvl1pPr marL="287338" lvl="0" indent="-28733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"/>
              <a:defRPr sz="1800" b="0">
                <a:solidFill>
                  <a:schemeClr val="tx1"/>
                </a:solidFill>
                <a:latin typeface="+mn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1pPr>
            <a:lvl2pPr marL="627063" lvl="1" indent="-3190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1800">
                <a:solidFill>
                  <a:schemeClr val="tx1"/>
                </a:solidFill>
                <a:latin typeface="+mn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2pPr>
            <a:lvl3pPr marL="914400" lvl="2" indent="-2460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90000"/>
              <a:buFont typeface="Proxima Nova" panose="020B0604020202020204" charset="0"/>
              <a:buChar char="−"/>
              <a:defRPr sz="1800">
                <a:solidFill>
                  <a:schemeClr val="tx1"/>
                </a:solidFill>
                <a:latin typeface="+mn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  <a:endParaRPr dirty="0"/>
          </a:p>
        </p:txBody>
      </p:sp>
      <p:sp>
        <p:nvSpPr>
          <p:cNvPr id="6" name="Google Shape;18;p4"/>
          <p:cNvSpPr txBox="1">
            <a:spLocks noGrp="1"/>
          </p:cNvSpPr>
          <p:nvPr>
            <p:ph type="body" idx="13" hasCustomPrompt="1"/>
          </p:nvPr>
        </p:nvSpPr>
        <p:spPr>
          <a:xfrm>
            <a:off x="546682" y="1075792"/>
            <a:ext cx="11360800" cy="574516"/>
          </a:xfrm>
          <a:prstGeom prst="rect">
            <a:avLst/>
          </a:prstGeom>
        </p:spPr>
        <p:txBody>
          <a:bodyPr spcFirstLastPara="1" wrap="square" lIns="45720" tIns="45720" rIns="45720" bIns="45720" anchor="t" anchorCtr="0">
            <a:sp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None/>
              <a:defRPr sz="1800" b="0" i="0" baseline="0">
                <a:solidFill>
                  <a:schemeClr val="tx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1pPr>
            <a:lvl2pPr marL="319600" lvl="1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Proxima Nova"/>
              </a:defRPr>
            </a:lvl2pPr>
            <a:lvl3pPr marL="639201" lvl="2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subtitle, 18pt sentence case italic. 2 lines max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21015" y="6415922"/>
            <a:ext cx="2092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2891BDD-2B76-4D86-B358-FBBD3D645CDB}" type="slidenum">
              <a:rPr lang="en-US" sz="1000" smtClean="0">
                <a:solidFill>
                  <a:schemeClr val="tx1"/>
                </a:solidFill>
                <a:latin typeface="+mn-lt"/>
              </a:rPr>
              <a:pPr algn="l"/>
              <a:t>‹#›</a:t>
            </a:fld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Google Shape;9;p1"/>
          <p:cNvSpPr txBox="1"/>
          <p:nvPr/>
        </p:nvSpPr>
        <p:spPr>
          <a:xfrm>
            <a:off x="4097489" y="6374607"/>
            <a:ext cx="3993444" cy="2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50" b="0" i="0" u="none" strike="noStrike" cap="non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© Copyright  Adaptive Biotechnologies 2021. Confidential.</a:t>
            </a:r>
            <a:endParaRPr sz="1050" b="0" i="0" u="none" strike="noStrike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10" name="Google Shape;18;p4"/>
          <p:cNvSpPr txBox="1">
            <a:spLocks noGrp="1"/>
          </p:cNvSpPr>
          <p:nvPr>
            <p:ph type="body" idx="14" hasCustomPrompt="1"/>
          </p:nvPr>
        </p:nvSpPr>
        <p:spPr>
          <a:xfrm>
            <a:off x="511043" y="6001839"/>
            <a:ext cx="5374191" cy="375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174625" lvl="0" indent="-174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None/>
              <a:defRPr sz="1000" b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Proxima Nova"/>
              </a:defRPr>
            </a:lvl1pPr>
            <a:lvl2pPr marL="319600" lvl="1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Montserrat Light" panose="00000400000000000000" pitchFamily="50" charset="0"/>
                <a:ea typeface="Montserrat Light" panose="00000400000000000000" pitchFamily="50" charset="0"/>
                <a:cs typeface="Montserrat Light" panose="00000400000000000000" pitchFamily="50" charset="0"/>
                <a:sym typeface="Proxima Nova"/>
              </a:defRPr>
            </a:lvl2pPr>
            <a:lvl3pPr marL="639762" lvl="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Montserrat Light" panose="00000400000000000000" pitchFamily="50" charset="0"/>
                <a:ea typeface="Montserrat Light" panose="00000400000000000000" pitchFamily="50" charset="0"/>
                <a:cs typeface="Montserrat Light" panose="00000400000000000000" pitchFamily="50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*	Click to add source or note 10 </a:t>
            </a:r>
            <a:r>
              <a:rPr lang="en-US" dirty="0" err="1"/>
              <a:t>pt</a:t>
            </a:r>
            <a:r>
              <a:rPr lang="en-US" dirty="0"/>
              <a:t> Arial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541CE8-2176-4B96-A1A8-F1056E03E978}"/>
              </a:ext>
            </a:extLst>
          </p:cNvPr>
          <p:cNvCxnSpPr>
            <a:cxnSpLocks/>
          </p:cNvCxnSpPr>
          <p:nvPr/>
        </p:nvCxnSpPr>
        <p:spPr>
          <a:xfrm>
            <a:off x="594444" y="1033845"/>
            <a:ext cx="11178456" cy="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D37A9D0-084D-4026-B14B-E95FAC3D6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175" y="6285839"/>
            <a:ext cx="1641126" cy="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  <p15:guide id="3" pos="741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19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05EB07-6767-4F29-92C1-23F2312F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2863" y="-244894"/>
            <a:ext cx="12274551" cy="6970713"/>
          </a:xfrm>
          <a:prstGeom prst="rect">
            <a:avLst/>
          </a:prstGeom>
        </p:spPr>
        <p:txBody>
          <a:bodyPr anchor="ctr" anchorCtr="0"/>
          <a:lstStyle>
            <a:lvl1pPr marL="114300" indent="0" algn="ct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full page picture</a:t>
            </a:r>
          </a:p>
        </p:txBody>
      </p:sp>
      <p:sp>
        <p:nvSpPr>
          <p:cNvPr id="11" name="Google Shape;10;p2">
            <a:extLst>
              <a:ext uri="{FF2B5EF4-FFF2-40B4-BE49-F238E27FC236}">
                <a16:creationId xmlns:a16="http://schemas.microsoft.com/office/drawing/2014/main" id="{30045803-0EAD-447A-9A88-DD96144FFDE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217645" y="3945345"/>
            <a:ext cx="9675003" cy="733094"/>
          </a:xfrm>
          <a:prstGeom prst="rect">
            <a:avLst/>
          </a:prstGeom>
          <a:noFill/>
        </p:spPr>
        <p:txBody>
          <a:bodyPr spcFirstLastPara="1" wrap="square" lIns="45720" tIns="45720" rIns="45720" bIns="4572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2800" b="1" baseline="0">
                <a:solidFill>
                  <a:schemeClr val="accent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title, 28pt sentence case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0537E-85BC-4723-9D11-6F9F4491A441}"/>
              </a:ext>
            </a:extLst>
          </p:cNvPr>
          <p:cNvSpPr txBox="1"/>
          <p:nvPr/>
        </p:nvSpPr>
        <p:spPr>
          <a:xfrm>
            <a:off x="521015" y="6415922"/>
            <a:ext cx="2092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2891BDD-2B76-4D86-B358-FBBD3D645CDB}" type="slidenum">
              <a:rPr lang="en-US" sz="1000" smtClean="0">
                <a:solidFill>
                  <a:schemeClr val="tx1"/>
                </a:solidFill>
                <a:latin typeface="+mn-lt"/>
              </a:rPr>
              <a:pPr algn="l"/>
              <a:t>‹#›</a:t>
            </a:fld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oogle Shape;9;p1">
            <a:extLst>
              <a:ext uri="{FF2B5EF4-FFF2-40B4-BE49-F238E27FC236}">
                <a16:creationId xmlns:a16="http://schemas.microsoft.com/office/drawing/2014/main" id="{9ADB1AE4-D551-4AA1-A702-BF6A5FCC1C92}"/>
              </a:ext>
            </a:extLst>
          </p:cNvPr>
          <p:cNvSpPr txBox="1"/>
          <p:nvPr/>
        </p:nvSpPr>
        <p:spPr>
          <a:xfrm>
            <a:off x="4097489" y="6374607"/>
            <a:ext cx="3993444" cy="2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50" b="0" i="0" u="none" strike="noStrike" cap="non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© Copyright  Adaptive Biotechnologies 2021. Confidential.</a:t>
            </a:r>
            <a:endParaRPr sz="1050" b="0" i="0" u="none" strike="noStrike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8" name="Google Shape;18;p4">
            <a:extLst>
              <a:ext uri="{FF2B5EF4-FFF2-40B4-BE49-F238E27FC236}">
                <a16:creationId xmlns:a16="http://schemas.microsoft.com/office/drawing/2014/main" id="{A3CA2976-FAC3-4F1D-9C60-44834BBC5EA0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217645" y="4461136"/>
            <a:ext cx="9675003" cy="574516"/>
          </a:xfrm>
          <a:prstGeom prst="rect">
            <a:avLst/>
          </a:prstGeom>
        </p:spPr>
        <p:txBody>
          <a:bodyPr spcFirstLastPara="1" wrap="square" lIns="45720" tIns="45720" rIns="45720" bIns="4572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None/>
              <a:defRPr sz="1800" b="0" i="0" baseline="0">
                <a:solidFill>
                  <a:schemeClr val="tx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1pPr>
            <a:lvl2pPr marL="319600" lvl="1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Proxima Nova"/>
              </a:defRPr>
            </a:lvl2pPr>
            <a:lvl3pPr marL="639201" lvl="2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subtitle, 18pt sentence case italic. 2 lines max</a:t>
            </a:r>
            <a:endParaRPr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8D078F-F52A-4987-A5CB-03663AEE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175" y="6285839"/>
            <a:ext cx="1641126" cy="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34E61-F9A4-4B22-A2F8-ADEFBACED5D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7;p4">
            <a:extLst>
              <a:ext uri="{FF2B5EF4-FFF2-40B4-BE49-F238E27FC236}">
                <a16:creationId xmlns:a16="http://schemas.microsoft.com/office/drawing/2014/main" id="{26F40821-447B-479C-B721-BBEE9833C2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46682" y="570121"/>
            <a:ext cx="5417015" cy="451406"/>
          </a:xfrm>
          <a:prstGeom prst="rect">
            <a:avLst/>
          </a:prstGeom>
        </p:spPr>
        <p:txBody>
          <a:bodyPr spcFirstLastPara="1" wrap="square" lIns="45720" tIns="45720" rIns="45720" bIns="45720" anchor="b" anchorCtr="0">
            <a:spAutoFit/>
          </a:bodyPr>
          <a:lstStyle>
            <a:lvl1pPr marL="0" lv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600" b="0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Title, 26pt Title Case</a:t>
            </a:r>
            <a:endParaRPr dirty="0"/>
          </a:p>
        </p:txBody>
      </p:sp>
      <p:sp>
        <p:nvSpPr>
          <p:cNvPr id="7" name="Google Shape;18;p4">
            <a:extLst>
              <a:ext uri="{FF2B5EF4-FFF2-40B4-BE49-F238E27FC236}">
                <a16:creationId xmlns:a16="http://schemas.microsoft.com/office/drawing/2014/main" id="{01FEEFF9-D24C-4B27-A90A-771F0A141E3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6682" y="1494088"/>
            <a:ext cx="5417015" cy="1261884"/>
          </a:xfrm>
          <a:prstGeom prst="rect">
            <a:avLst/>
          </a:prstGeom>
        </p:spPr>
        <p:txBody>
          <a:bodyPr spcFirstLastPara="1" wrap="square" lIns="45720" tIns="45720" rIns="45720" bIns="45720" anchor="t" anchorCtr="0">
            <a:spAutoFit/>
          </a:bodyPr>
          <a:lstStyle>
            <a:lvl1pPr marL="34290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n"/>
              <a:defRPr sz="1800" b="0">
                <a:solidFill>
                  <a:schemeClr val="bg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1pPr>
            <a:lvl2pPr marL="685800" lvl="1" indent="-3238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o"/>
              <a:defRPr sz="1800">
                <a:solidFill>
                  <a:schemeClr val="bg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2pPr>
            <a:lvl3pPr marL="971550" lvl="2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−"/>
              <a:defRPr sz="1800">
                <a:solidFill>
                  <a:schemeClr val="bg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  <a:endParaRPr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B4BEA56-EBA3-46DC-B622-7EE5D2FC81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52734" y="-53975"/>
            <a:ext cx="6135688" cy="6970713"/>
          </a:xfrm>
          <a:prstGeom prst="rect">
            <a:avLst/>
          </a:prstGeom>
        </p:spPr>
        <p:txBody>
          <a:bodyPr anchor="ctr" anchorCtr="0"/>
          <a:lstStyle>
            <a:lvl1pPr marL="11430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0F314-D0B3-4C27-94C2-9E0A406CBC9A}"/>
              </a:ext>
            </a:extLst>
          </p:cNvPr>
          <p:cNvSpPr txBox="1"/>
          <p:nvPr/>
        </p:nvSpPr>
        <p:spPr>
          <a:xfrm>
            <a:off x="521015" y="6415922"/>
            <a:ext cx="2092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2891BDD-2B76-4D86-B358-FBBD3D645CDB}" type="slidenum">
              <a:rPr lang="en-US" sz="1000" smtClean="0">
                <a:solidFill>
                  <a:schemeClr val="bg1"/>
                </a:solidFill>
                <a:latin typeface="+mn-lt"/>
              </a:rPr>
              <a:pPr algn="l"/>
              <a:t>‹#›</a:t>
            </a:fld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9;p1">
            <a:extLst>
              <a:ext uri="{FF2B5EF4-FFF2-40B4-BE49-F238E27FC236}">
                <a16:creationId xmlns:a16="http://schemas.microsoft.com/office/drawing/2014/main" id="{465FEA51-CC3A-4392-B01B-97E5B9FF0889}"/>
              </a:ext>
            </a:extLst>
          </p:cNvPr>
          <p:cNvSpPr txBox="1"/>
          <p:nvPr/>
        </p:nvSpPr>
        <p:spPr>
          <a:xfrm>
            <a:off x="1367736" y="6374607"/>
            <a:ext cx="3993444" cy="2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50" b="0" i="0" u="none" strike="noStrike" cap="none" dirty="0">
                <a:solidFill>
                  <a:schemeClr val="tx2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© Copyright  Adaptive Biotechnologies 2021. Confidential.</a:t>
            </a:r>
            <a:endParaRPr sz="1050" b="0" i="0" u="none" strike="noStrike" cap="none" dirty="0">
              <a:solidFill>
                <a:schemeClr val="tx2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416DD-7EA3-4499-99C1-E3D4D6AA466C}"/>
              </a:ext>
            </a:extLst>
          </p:cNvPr>
          <p:cNvCxnSpPr>
            <a:cxnSpLocks/>
          </p:cNvCxnSpPr>
          <p:nvPr/>
        </p:nvCxnSpPr>
        <p:spPr>
          <a:xfrm>
            <a:off x="557684" y="1056682"/>
            <a:ext cx="5310553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80E4AA-AD12-4D08-9DE9-520EC73FA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175" y="6285839"/>
            <a:ext cx="1641126" cy="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0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1BCA8-164F-4DEA-9719-E51508B05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F4326D7-1F1D-43FA-B185-F3D026088BF9}"/>
              </a:ext>
            </a:extLst>
          </p:cNvPr>
          <p:cNvSpPr txBox="1">
            <a:spLocks/>
          </p:cNvSpPr>
          <p:nvPr/>
        </p:nvSpPr>
        <p:spPr>
          <a:xfrm>
            <a:off x="2634343" y="2832217"/>
            <a:ext cx="6923314" cy="155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3600" b="1" i="0" u="none" strike="noStrike" cap="none" baseline="0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200"/>
              <a:buFont typeface="Proxima Nova"/>
              <a:buNone/>
              <a:tabLst/>
              <a:defRPr/>
            </a:pPr>
            <a:r>
              <a:rPr kumimoji="0" lang="en-US" sz="66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roxima Nova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4096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EB8E-4E52-4614-A4AD-12152E657A1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BCFC-A119-4821-BAB1-5DABE43E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12763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Proxima Nova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6E0DBCFC-A119-4821-BAB1-5DABE43E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7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9A36B9-D257-4A27-B835-60EE646186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5788"/>
            <a:ext cx="12192000" cy="563562"/>
          </a:xfrm>
        </p:spPr>
        <p:txBody>
          <a:bodyPr/>
          <a:lstStyle/>
          <a:p>
            <a:pPr algn="ctr"/>
            <a:r>
              <a:rPr lang="en-US"/>
              <a:t>COMBINATION PRODUCT TYPES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34039D-0B95-45EC-8774-91110EAE43CD}"/>
              </a:ext>
            </a:extLst>
          </p:cNvPr>
          <p:cNvSpPr txBox="1"/>
          <p:nvPr/>
        </p:nvSpPr>
        <p:spPr>
          <a:xfrm>
            <a:off x="8034213" y="1932898"/>
            <a:ext cx="324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/>
              <a:t>CROSS-LABELED</a:t>
            </a:r>
          </a:p>
          <a:p>
            <a:pPr lvl="0" algn="ctr"/>
            <a:r>
              <a:rPr lang="en-US"/>
              <a:t>parts sold separately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44752-EBBA-4BF1-9E59-C385BB12F4F7}"/>
              </a:ext>
            </a:extLst>
          </p:cNvPr>
          <p:cNvSpPr txBox="1"/>
          <p:nvPr/>
        </p:nvSpPr>
        <p:spPr>
          <a:xfrm>
            <a:off x="4227410" y="496928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/>
              <a:t>CO-PACKAGED</a:t>
            </a:r>
          </a:p>
          <a:p>
            <a:pPr lvl="0" algn="ctr"/>
            <a:r>
              <a:rPr lang="en-US"/>
              <a:t>parts sold together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8CD920-3F4B-4220-AB29-FBB90E3BEF9C}"/>
              </a:ext>
            </a:extLst>
          </p:cNvPr>
          <p:cNvSpPr txBox="1"/>
          <p:nvPr/>
        </p:nvSpPr>
        <p:spPr>
          <a:xfrm>
            <a:off x="581192" y="192791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/>
              <a:t>SINGLE ENTITY</a:t>
            </a:r>
          </a:p>
          <a:p>
            <a:pPr lvl="0" algn="ctr"/>
            <a:r>
              <a:rPr lang="en-US"/>
              <a:t>Parts chemically or physically combined</a:t>
            </a:r>
          </a:p>
          <a:p>
            <a:pPr lvl="0" algn="ctr"/>
            <a:endParaRPr lang="en-US" dirty="0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48EF32B0-CA4B-4DD3-8C70-F9D46DC98EE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999588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A close-up of a test tube&#10;&#10;Description automatically generated with low confidence">
            <a:extLst>
              <a:ext uri="{FF2B5EF4-FFF2-40B4-BE49-F238E27FC236}">
                <a16:creationId xmlns:a16="http://schemas.microsoft.com/office/drawing/2014/main" id="{B1911DEB-4CB4-4549-B090-1A839BF2E52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10" y="2999588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CB7F631-E38C-44AC-ABF7-C9C17DF4124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034214" y="2999588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D0DCDC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348368"/>
      </p:ext>
    </p:extLst>
  </p:cSld>
  <p:clrMapOvr>
    <a:masterClrMapping/>
  </p:clrMapOvr>
</p:sld>
</file>

<file path=ppt/theme/theme1.xml><?xml version="1.0" encoding="utf-8"?>
<a:theme xmlns:a="http://schemas.openxmlformats.org/drawingml/2006/main" name="Adaptive Theme 2021">
  <a:themeElements>
    <a:clrScheme name="Custom 6">
      <a:dk1>
        <a:srgbClr val="1A1A1A"/>
      </a:dk1>
      <a:lt1>
        <a:srgbClr val="FFFFFF"/>
      </a:lt1>
      <a:dk2>
        <a:srgbClr val="0B2663"/>
      </a:dk2>
      <a:lt2>
        <a:srgbClr val="BFBFBF"/>
      </a:lt2>
      <a:accent1>
        <a:srgbClr val="2154D7"/>
      </a:accent1>
      <a:accent2>
        <a:srgbClr val="0B2663"/>
      </a:accent2>
      <a:accent3>
        <a:srgbClr val="3F454F"/>
      </a:accent3>
      <a:accent4>
        <a:srgbClr val="3DAF7B"/>
      </a:accent4>
      <a:accent5>
        <a:srgbClr val="EDBB3A"/>
      </a:accent5>
      <a:accent6>
        <a:srgbClr val="C73744"/>
      </a:accent6>
      <a:hlink>
        <a:srgbClr val="C73744"/>
      </a:hlink>
      <a:folHlink>
        <a:srgbClr val="5A3C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9050">
          <a:solidFill>
            <a:schemeClr val="accent2"/>
          </a:solidFill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aptive Theme 2021" id="{A5BAEB62-F834-4981-9532-F6C597FDA9A8}" vid="{9AB2F837-ECA8-49B3-BEA5-4E810BF864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23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Montserrat</vt:lpstr>
      <vt:lpstr>Montserrat Light</vt:lpstr>
      <vt:lpstr>Proxima Nova</vt:lpstr>
      <vt:lpstr>Wingdings</vt:lpstr>
      <vt:lpstr>Adaptive Theme 2021</vt:lpstr>
      <vt:lpstr>COMBINATION PRODUCT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Wilcox</dc:creator>
  <cp:lastModifiedBy>Cara Wilcox</cp:lastModifiedBy>
  <cp:revision>5</cp:revision>
  <dcterms:created xsi:type="dcterms:W3CDTF">2021-05-08T04:38:45Z</dcterms:created>
  <dcterms:modified xsi:type="dcterms:W3CDTF">2022-01-30T06:14:19Z</dcterms:modified>
</cp:coreProperties>
</file>