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F19C6B-DA86-4617-93E3-593D4F8EB9BC}" v="2" dt="2021-05-07T03:28:16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3275" autoAdjust="0"/>
  </p:normalViewPr>
  <p:slideViewPr>
    <p:cSldViewPr snapToGrid="0">
      <p:cViewPr>
        <p:scale>
          <a:sx n="73" d="100"/>
          <a:sy n="73" d="100"/>
        </p:scale>
        <p:origin x="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Wilcox" userId="f7eeacaac59bc5af" providerId="LiveId" clId="{B1F19C6B-DA86-4617-93E3-593D4F8EB9BC}"/>
    <pc:docChg chg="custSel modSld">
      <pc:chgData name="Cara Wilcox" userId="f7eeacaac59bc5af" providerId="LiveId" clId="{B1F19C6B-DA86-4617-93E3-593D4F8EB9BC}" dt="2021-05-07T03:34:14.018" v="75" actId="6549"/>
      <pc:docMkLst>
        <pc:docMk/>
      </pc:docMkLst>
      <pc:sldChg chg="modNotesTx">
        <pc:chgData name="Cara Wilcox" userId="f7eeacaac59bc5af" providerId="LiveId" clId="{B1F19C6B-DA86-4617-93E3-593D4F8EB9BC}" dt="2021-05-07T03:34:14.018" v="75" actId="6549"/>
        <pc:sldMkLst>
          <pc:docMk/>
          <pc:sldMk cId="1537997114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F099A-8C11-464F-B8A3-8BB94D6F03E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2D4C4-62EE-4D65-A811-5A7AF6397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75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Relationship of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 phases: In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practice, design stages overlap one another.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2D4C4-62EE-4D65-A811-5A7AF63975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5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EDE41-773A-4023-83B9-8E623F71B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4A6550-B797-464E-BBA6-4F3A37BB3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CC56C-4465-4878-9E98-730D79262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1B22-7C66-4ECE-BF84-36C0BDAF389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ED4C0-62D8-414B-8CC1-73993BE22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B1CA4-F9DE-437E-85F3-E8C6C5078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F10F-D2AE-4113-B94E-0BAEBB71D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92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E1824-47FD-41DA-9121-5981884DC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B1C71-1556-4B6F-A320-2BE1889F3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18717-6310-4145-B683-F4B9ED9E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1B22-7C66-4ECE-BF84-36C0BDAF389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B7179-881D-4732-80FE-964F473ED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632F2-C636-40F7-AD34-C55C75EBB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F10F-D2AE-4113-B94E-0BAEBB71D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7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02D271-9C86-4718-A355-4508AF64A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C6487E-6EBC-4EB9-8F22-53622AAD2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5F2EA-AC45-481D-8031-18A62D24E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1B22-7C66-4ECE-BF84-36C0BDAF389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C6584-8F6C-400B-8163-4560F6B3D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A0FBE-6B44-4571-8BD2-06F35E081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F10F-D2AE-4113-B94E-0BAEBB71D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42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290DB-3409-4FDE-B551-1F5D6DEA8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4D473-49FB-44E8-AAFB-4A3C0BF26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E2D49-230F-432C-8877-0BFA354A9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1B22-7C66-4ECE-BF84-36C0BDAF389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3E20E-18F2-4E70-98D6-A63B348FB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FD0AA-B7E4-45A9-89FB-325A07D72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F10F-D2AE-4113-B94E-0BAEBB71D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3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4A6AA-E7D5-4182-A1C8-9C1FC5A95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019BEE-7B33-4088-A043-7BF08861E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A7F72-1356-49F5-A61E-10E5F196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1B22-7C66-4ECE-BF84-36C0BDAF389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4F1A0-FF8D-42F2-8AC0-F1A6E6869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3888E-7F60-4037-983A-3F86D8B79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F10F-D2AE-4113-B94E-0BAEBB71D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0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2F72F-92A9-450F-87EE-A4AD4FC1D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B0B83-25E8-400B-9931-7B343629D9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2E485-C834-459E-A707-E2E1422E3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B99194-A07A-4EBE-9963-AC8EE7DF9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1B22-7C66-4ECE-BF84-36C0BDAF389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70A57B-06EC-4394-BEA0-CE511940B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FB8D3-EB5A-404E-B805-100B78373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F10F-D2AE-4113-B94E-0BAEBB71D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4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267DB-78D7-43AF-8D2F-9B4DF31CF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963846-714A-4B3D-88F5-EED677B0B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9A169-02BD-4D97-83BC-8B64CBE64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94BB58-8BD9-4CD2-AA8A-3897DBE14F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60EC75-1B59-4758-8C10-502DF3B656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C75697-4D46-4A5B-8331-1DB8E19E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1B22-7C66-4ECE-BF84-36C0BDAF389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720FF9-C3D0-41C3-A5B8-EFFCDDE21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03EAF7-B37A-4B0E-A553-3E0641277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F10F-D2AE-4113-B94E-0BAEBB71D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7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F2470-D1B8-40D4-BE0C-5C740E46B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4A59ED-482D-46A5-8D3F-19EDD0853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1B22-7C66-4ECE-BF84-36C0BDAF389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43C68F-886F-4451-AE82-B24F74729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ED83FA-924C-48FA-B0E9-2A3A1672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F10F-D2AE-4113-B94E-0BAEBB71D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62AE50-7475-4F11-9E8E-5F974F116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1B22-7C66-4ECE-BF84-36C0BDAF389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CC0625-8E86-4D79-B450-6D7F71B7F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7FD860-8662-4CB9-A37E-81136DAD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F10F-D2AE-4113-B94E-0BAEBB71D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605B6-5CEE-4264-B1BC-B5A3023D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CCEA2-792E-4208-93B3-14791F2BD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19566-B5DD-49CC-A09C-E4713B4D4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2E78B-17A1-423B-8019-3FCA42CE1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1B22-7C66-4ECE-BF84-36C0BDAF389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4B113-B44E-4003-B1E0-D7276F52D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58F19-1BCA-4394-8B46-97E38C3A9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F10F-D2AE-4113-B94E-0BAEBB71D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9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ACCE1-50EE-4219-9C12-1A2A1506F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490C82-6711-4940-840D-912E24A1E0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E7F85-3AA5-4B1D-A90F-72CE4B898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CC4AE-C1FC-433F-8BC6-43BA7AAD2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1B22-7C66-4ECE-BF84-36C0BDAF389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3A102-E1D4-4C0B-97A1-3CA032F04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1F3C8-BAF8-4140-8752-A67EE2A9E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F10F-D2AE-4113-B94E-0BAEBB71D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0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B9D8B9-C281-48EA-AFDC-3906600B3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53F2A-B4C1-41FA-A006-CF3262033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AC0F0-F346-43EA-8B8A-0437ABC03D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F1B22-7C66-4ECE-BF84-36C0BDAF389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F4173-F90B-49B4-9EF2-4CFB2E6D5D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F3BAB-E520-4D3E-9585-CEA4AB65A7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BF10F-D2AE-4113-B94E-0BAEBB71D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3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459844B-A4AD-4792-B51B-6461E6954B1F}"/>
              </a:ext>
            </a:extLst>
          </p:cNvPr>
          <p:cNvCxnSpPr/>
          <p:nvPr/>
        </p:nvCxnSpPr>
        <p:spPr>
          <a:xfrm>
            <a:off x="1436914" y="785812"/>
            <a:ext cx="0" cy="443933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04DF1B1-3138-4799-8262-64C6E9DCAAC2}"/>
              </a:ext>
            </a:extLst>
          </p:cNvPr>
          <p:cNvCxnSpPr>
            <a:cxnSpLocks/>
          </p:cNvCxnSpPr>
          <p:nvPr/>
        </p:nvCxnSpPr>
        <p:spPr>
          <a:xfrm flipH="1">
            <a:off x="1410788" y="5248796"/>
            <a:ext cx="9300754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82D5E381-509D-4810-AC3A-C71EA84CF5B3}"/>
              </a:ext>
            </a:extLst>
          </p:cNvPr>
          <p:cNvSpPr/>
          <p:nvPr/>
        </p:nvSpPr>
        <p:spPr>
          <a:xfrm>
            <a:off x="1480094" y="2952210"/>
            <a:ext cx="6629400" cy="2269083"/>
          </a:xfrm>
          <a:custGeom>
            <a:avLst/>
            <a:gdLst>
              <a:gd name="connsiteX0" fmla="*/ 0 w 6629400"/>
              <a:gd name="connsiteY0" fmla="*/ 1968500 h 1993900"/>
              <a:gd name="connsiteX1" fmla="*/ 254000 w 6629400"/>
              <a:gd name="connsiteY1" fmla="*/ 1600200 h 1993900"/>
              <a:gd name="connsiteX2" fmla="*/ 508000 w 6629400"/>
              <a:gd name="connsiteY2" fmla="*/ 1193800 h 1993900"/>
              <a:gd name="connsiteX3" fmla="*/ 914400 w 6629400"/>
              <a:gd name="connsiteY3" fmla="*/ 723900 h 1993900"/>
              <a:gd name="connsiteX4" fmla="*/ 1168400 w 6629400"/>
              <a:gd name="connsiteY4" fmla="*/ 444500 h 1993900"/>
              <a:gd name="connsiteX5" fmla="*/ 1460500 w 6629400"/>
              <a:gd name="connsiteY5" fmla="*/ 165100 h 1993900"/>
              <a:gd name="connsiteX6" fmla="*/ 1778000 w 6629400"/>
              <a:gd name="connsiteY6" fmla="*/ 25400 h 1993900"/>
              <a:gd name="connsiteX7" fmla="*/ 2019300 w 6629400"/>
              <a:gd name="connsiteY7" fmla="*/ 0 h 1993900"/>
              <a:gd name="connsiteX8" fmla="*/ 2197100 w 6629400"/>
              <a:gd name="connsiteY8" fmla="*/ 63500 h 1993900"/>
              <a:gd name="connsiteX9" fmla="*/ 2692400 w 6629400"/>
              <a:gd name="connsiteY9" fmla="*/ 266700 h 1993900"/>
              <a:gd name="connsiteX10" fmla="*/ 3314700 w 6629400"/>
              <a:gd name="connsiteY10" fmla="*/ 520700 h 1993900"/>
              <a:gd name="connsiteX11" fmla="*/ 4038600 w 6629400"/>
              <a:gd name="connsiteY11" fmla="*/ 863600 h 1993900"/>
              <a:gd name="connsiteX12" fmla="*/ 4724400 w 6629400"/>
              <a:gd name="connsiteY12" fmla="*/ 1181100 h 1993900"/>
              <a:gd name="connsiteX13" fmla="*/ 5257800 w 6629400"/>
              <a:gd name="connsiteY13" fmla="*/ 1422400 h 1993900"/>
              <a:gd name="connsiteX14" fmla="*/ 5803900 w 6629400"/>
              <a:gd name="connsiteY14" fmla="*/ 1676400 h 1993900"/>
              <a:gd name="connsiteX15" fmla="*/ 6159500 w 6629400"/>
              <a:gd name="connsiteY15" fmla="*/ 1803400 h 1993900"/>
              <a:gd name="connsiteX16" fmla="*/ 6464300 w 6629400"/>
              <a:gd name="connsiteY16" fmla="*/ 1905000 h 1993900"/>
              <a:gd name="connsiteX17" fmla="*/ 6629400 w 6629400"/>
              <a:gd name="connsiteY17" fmla="*/ 1993900 h 1993900"/>
              <a:gd name="connsiteX18" fmla="*/ 0 w 6629400"/>
              <a:gd name="connsiteY18" fmla="*/ 1968500 h 199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629400" h="1993900">
                <a:moveTo>
                  <a:pt x="0" y="1968500"/>
                </a:moveTo>
                <a:lnTo>
                  <a:pt x="254000" y="1600200"/>
                </a:lnTo>
                <a:lnTo>
                  <a:pt x="508000" y="1193800"/>
                </a:lnTo>
                <a:lnTo>
                  <a:pt x="914400" y="723900"/>
                </a:lnTo>
                <a:lnTo>
                  <a:pt x="1168400" y="444500"/>
                </a:lnTo>
                <a:lnTo>
                  <a:pt x="1460500" y="165100"/>
                </a:lnTo>
                <a:lnTo>
                  <a:pt x="1778000" y="25400"/>
                </a:lnTo>
                <a:lnTo>
                  <a:pt x="2019300" y="0"/>
                </a:lnTo>
                <a:lnTo>
                  <a:pt x="2197100" y="63500"/>
                </a:lnTo>
                <a:lnTo>
                  <a:pt x="2692400" y="266700"/>
                </a:lnTo>
                <a:lnTo>
                  <a:pt x="3314700" y="520700"/>
                </a:lnTo>
                <a:lnTo>
                  <a:pt x="4038600" y="863600"/>
                </a:lnTo>
                <a:lnTo>
                  <a:pt x="4724400" y="1181100"/>
                </a:lnTo>
                <a:lnTo>
                  <a:pt x="5257800" y="1422400"/>
                </a:lnTo>
                <a:lnTo>
                  <a:pt x="5803900" y="1676400"/>
                </a:lnTo>
                <a:lnTo>
                  <a:pt x="6159500" y="1803400"/>
                </a:lnTo>
                <a:lnTo>
                  <a:pt x="6464300" y="1905000"/>
                </a:lnTo>
                <a:lnTo>
                  <a:pt x="6629400" y="1993900"/>
                </a:lnTo>
                <a:lnTo>
                  <a:pt x="0" y="1968500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3CA72377-6F6A-4752-B713-EE4B2E0A8058}"/>
              </a:ext>
            </a:extLst>
          </p:cNvPr>
          <p:cNvSpPr/>
          <p:nvPr/>
        </p:nvSpPr>
        <p:spPr>
          <a:xfrm>
            <a:off x="3383279" y="1894121"/>
            <a:ext cx="7004967" cy="3376379"/>
          </a:xfrm>
          <a:custGeom>
            <a:avLst/>
            <a:gdLst>
              <a:gd name="connsiteX0" fmla="*/ 0 w 7200900"/>
              <a:gd name="connsiteY0" fmla="*/ 2641600 h 2679700"/>
              <a:gd name="connsiteX1" fmla="*/ 482600 w 7200900"/>
              <a:gd name="connsiteY1" fmla="*/ 2425700 h 2679700"/>
              <a:gd name="connsiteX2" fmla="*/ 952500 w 7200900"/>
              <a:gd name="connsiteY2" fmla="*/ 2146300 h 2679700"/>
              <a:gd name="connsiteX3" fmla="*/ 1562100 w 7200900"/>
              <a:gd name="connsiteY3" fmla="*/ 1765300 h 2679700"/>
              <a:gd name="connsiteX4" fmla="*/ 1892300 w 7200900"/>
              <a:gd name="connsiteY4" fmla="*/ 1524000 h 2679700"/>
              <a:gd name="connsiteX5" fmla="*/ 2159000 w 7200900"/>
              <a:gd name="connsiteY5" fmla="*/ 1244600 h 2679700"/>
              <a:gd name="connsiteX6" fmla="*/ 2489200 w 7200900"/>
              <a:gd name="connsiteY6" fmla="*/ 876300 h 2679700"/>
              <a:gd name="connsiteX7" fmla="*/ 2882900 w 7200900"/>
              <a:gd name="connsiteY7" fmla="*/ 469900 h 2679700"/>
              <a:gd name="connsiteX8" fmla="*/ 3175000 w 7200900"/>
              <a:gd name="connsiteY8" fmla="*/ 190500 h 2679700"/>
              <a:gd name="connsiteX9" fmla="*/ 3378200 w 7200900"/>
              <a:gd name="connsiteY9" fmla="*/ 50800 h 2679700"/>
              <a:gd name="connsiteX10" fmla="*/ 3644900 w 7200900"/>
              <a:gd name="connsiteY10" fmla="*/ 0 h 2679700"/>
              <a:gd name="connsiteX11" fmla="*/ 3898900 w 7200900"/>
              <a:gd name="connsiteY11" fmla="*/ 50800 h 2679700"/>
              <a:gd name="connsiteX12" fmla="*/ 4178300 w 7200900"/>
              <a:gd name="connsiteY12" fmla="*/ 177800 h 2679700"/>
              <a:gd name="connsiteX13" fmla="*/ 4533900 w 7200900"/>
              <a:gd name="connsiteY13" fmla="*/ 431800 h 2679700"/>
              <a:gd name="connsiteX14" fmla="*/ 4927600 w 7200900"/>
              <a:gd name="connsiteY14" fmla="*/ 762000 h 2679700"/>
              <a:gd name="connsiteX15" fmla="*/ 5422900 w 7200900"/>
              <a:gd name="connsiteY15" fmla="*/ 1181100 h 2679700"/>
              <a:gd name="connsiteX16" fmla="*/ 5753100 w 7200900"/>
              <a:gd name="connsiteY16" fmla="*/ 1498600 h 2679700"/>
              <a:gd name="connsiteX17" fmla="*/ 6019800 w 7200900"/>
              <a:gd name="connsiteY17" fmla="*/ 1778000 h 2679700"/>
              <a:gd name="connsiteX18" fmla="*/ 6273800 w 7200900"/>
              <a:gd name="connsiteY18" fmla="*/ 2019300 h 2679700"/>
              <a:gd name="connsiteX19" fmla="*/ 6667500 w 7200900"/>
              <a:gd name="connsiteY19" fmla="*/ 2324100 h 2679700"/>
              <a:gd name="connsiteX20" fmla="*/ 6870700 w 7200900"/>
              <a:gd name="connsiteY20" fmla="*/ 2451100 h 2679700"/>
              <a:gd name="connsiteX21" fmla="*/ 7200900 w 7200900"/>
              <a:gd name="connsiteY21" fmla="*/ 2641600 h 2679700"/>
              <a:gd name="connsiteX22" fmla="*/ 7200900 w 7200900"/>
              <a:gd name="connsiteY22" fmla="*/ 2679700 h 2679700"/>
              <a:gd name="connsiteX23" fmla="*/ 0 w 7200900"/>
              <a:gd name="connsiteY23" fmla="*/ 2641600 h 267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00900" h="2679700">
                <a:moveTo>
                  <a:pt x="0" y="2641600"/>
                </a:moveTo>
                <a:lnTo>
                  <a:pt x="482600" y="2425700"/>
                </a:lnTo>
                <a:lnTo>
                  <a:pt x="952500" y="2146300"/>
                </a:lnTo>
                <a:lnTo>
                  <a:pt x="1562100" y="1765300"/>
                </a:lnTo>
                <a:lnTo>
                  <a:pt x="1892300" y="1524000"/>
                </a:lnTo>
                <a:lnTo>
                  <a:pt x="2159000" y="1244600"/>
                </a:lnTo>
                <a:lnTo>
                  <a:pt x="2489200" y="876300"/>
                </a:lnTo>
                <a:lnTo>
                  <a:pt x="2882900" y="469900"/>
                </a:lnTo>
                <a:lnTo>
                  <a:pt x="3175000" y="190500"/>
                </a:lnTo>
                <a:lnTo>
                  <a:pt x="3378200" y="50800"/>
                </a:lnTo>
                <a:lnTo>
                  <a:pt x="3644900" y="0"/>
                </a:lnTo>
                <a:lnTo>
                  <a:pt x="3898900" y="50800"/>
                </a:lnTo>
                <a:lnTo>
                  <a:pt x="4178300" y="177800"/>
                </a:lnTo>
                <a:lnTo>
                  <a:pt x="4533900" y="431800"/>
                </a:lnTo>
                <a:lnTo>
                  <a:pt x="4927600" y="762000"/>
                </a:lnTo>
                <a:lnTo>
                  <a:pt x="5422900" y="1181100"/>
                </a:lnTo>
                <a:lnTo>
                  <a:pt x="5753100" y="1498600"/>
                </a:lnTo>
                <a:lnTo>
                  <a:pt x="6019800" y="1778000"/>
                </a:lnTo>
                <a:lnTo>
                  <a:pt x="6273800" y="2019300"/>
                </a:lnTo>
                <a:lnTo>
                  <a:pt x="6667500" y="2324100"/>
                </a:lnTo>
                <a:lnTo>
                  <a:pt x="6870700" y="2451100"/>
                </a:lnTo>
                <a:lnTo>
                  <a:pt x="7200900" y="2641600"/>
                </a:lnTo>
                <a:lnTo>
                  <a:pt x="7200900" y="2679700"/>
                </a:lnTo>
                <a:lnTo>
                  <a:pt x="0" y="2641600"/>
                </a:lnTo>
                <a:close/>
              </a:path>
            </a:pathLst>
          </a:custGeom>
          <a:solidFill>
            <a:schemeClr val="accent4">
              <a:alpha val="20000"/>
            </a:schemeClr>
          </a:solidFill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FBD8EA2-56DC-46DF-8478-68F5B3FA0A44}"/>
              </a:ext>
            </a:extLst>
          </p:cNvPr>
          <p:cNvSpPr/>
          <p:nvPr/>
        </p:nvSpPr>
        <p:spPr>
          <a:xfrm>
            <a:off x="8232037" y="4067696"/>
            <a:ext cx="2400300" cy="1181100"/>
          </a:xfrm>
          <a:custGeom>
            <a:avLst/>
            <a:gdLst>
              <a:gd name="connsiteX0" fmla="*/ 0 w 2400300"/>
              <a:gd name="connsiteY0" fmla="*/ 1181100 h 1181100"/>
              <a:gd name="connsiteX1" fmla="*/ 63500 w 2400300"/>
              <a:gd name="connsiteY1" fmla="*/ 1016000 h 1181100"/>
              <a:gd name="connsiteX2" fmla="*/ 177800 w 2400300"/>
              <a:gd name="connsiteY2" fmla="*/ 635000 h 1181100"/>
              <a:gd name="connsiteX3" fmla="*/ 355600 w 2400300"/>
              <a:gd name="connsiteY3" fmla="*/ 317500 h 1181100"/>
              <a:gd name="connsiteX4" fmla="*/ 533400 w 2400300"/>
              <a:gd name="connsiteY4" fmla="*/ 139700 h 1181100"/>
              <a:gd name="connsiteX5" fmla="*/ 863600 w 2400300"/>
              <a:gd name="connsiteY5" fmla="*/ 0 h 1181100"/>
              <a:gd name="connsiteX6" fmla="*/ 1219200 w 2400300"/>
              <a:gd name="connsiteY6" fmla="*/ 63500 h 1181100"/>
              <a:gd name="connsiteX7" fmla="*/ 1562100 w 2400300"/>
              <a:gd name="connsiteY7" fmla="*/ 254000 h 1181100"/>
              <a:gd name="connsiteX8" fmla="*/ 1828800 w 2400300"/>
              <a:gd name="connsiteY8" fmla="*/ 520700 h 1181100"/>
              <a:gd name="connsiteX9" fmla="*/ 2057400 w 2400300"/>
              <a:gd name="connsiteY9" fmla="*/ 774700 h 1181100"/>
              <a:gd name="connsiteX10" fmla="*/ 2400300 w 2400300"/>
              <a:gd name="connsiteY10" fmla="*/ 1168400 h 1181100"/>
              <a:gd name="connsiteX11" fmla="*/ 0 w 2400300"/>
              <a:gd name="connsiteY11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00300" h="1181100">
                <a:moveTo>
                  <a:pt x="0" y="1181100"/>
                </a:moveTo>
                <a:lnTo>
                  <a:pt x="63500" y="1016000"/>
                </a:lnTo>
                <a:lnTo>
                  <a:pt x="177800" y="635000"/>
                </a:lnTo>
                <a:lnTo>
                  <a:pt x="355600" y="317500"/>
                </a:lnTo>
                <a:lnTo>
                  <a:pt x="533400" y="139700"/>
                </a:lnTo>
                <a:lnTo>
                  <a:pt x="863600" y="0"/>
                </a:lnTo>
                <a:lnTo>
                  <a:pt x="1219200" y="63500"/>
                </a:lnTo>
                <a:lnTo>
                  <a:pt x="1562100" y="254000"/>
                </a:lnTo>
                <a:lnTo>
                  <a:pt x="1828800" y="520700"/>
                </a:lnTo>
                <a:lnTo>
                  <a:pt x="2057400" y="774700"/>
                </a:lnTo>
                <a:lnTo>
                  <a:pt x="2400300" y="1168400"/>
                </a:lnTo>
                <a:lnTo>
                  <a:pt x="0" y="1181100"/>
                </a:lnTo>
                <a:close/>
              </a:path>
            </a:pathLst>
          </a:custGeom>
          <a:solidFill>
            <a:schemeClr val="accent5">
              <a:alpha val="20000"/>
            </a:schemeClr>
          </a:solidFill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AE9B84-3B52-4814-823F-3145D4FCE171}"/>
              </a:ext>
            </a:extLst>
          </p:cNvPr>
          <p:cNvSpPr txBox="1"/>
          <p:nvPr/>
        </p:nvSpPr>
        <p:spPr>
          <a:xfrm>
            <a:off x="2652923" y="3721341"/>
            <a:ext cx="14494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</a:t>
            </a:r>
          </a:p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Planning &amp;</a:t>
            </a:r>
          </a:p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Input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C30C02D-937C-4555-9C82-A14482461778}"/>
              </a:ext>
            </a:extLst>
          </p:cNvPr>
          <p:cNvSpPr txBox="1"/>
          <p:nvPr/>
        </p:nvSpPr>
        <p:spPr>
          <a:xfrm>
            <a:off x="5976939" y="2817548"/>
            <a:ext cx="25186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Output, </a:t>
            </a:r>
          </a:p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Verification, </a:t>
            </a:r>
          </a:p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Validation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F5E765A-E4D9-4A77-AC78-E5A3B0B36184}"/>
              </a:ext>
            </a:extLst>
          </p:cNvPr>
          <p:cNvSpPr txBox="1"/>
          <p:nvPr/>
        </p:nvSpPr>
        <p:spPr>
          <a:xfrm>
            <a:off x="8618372" y="4555230"/>
            <a:ext cx="1533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</a:t>
            </a:r>
          </a:p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Transfer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4AFD63-0D51-4F29-AD83-4A2DB4CB010A}"/>
              </a:ext>
            </a:extLst>
          </p:cNvPr>
          <p:cNvSpPr txBox="1"/>
          <p:nvPr/>
        </p:nvSpPr>
        <p:spPr>
          <a:xfrm rot="16200000">
            <a:off x="-625846" y="2359968"/>
            <a:ext cx="3415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 of Activity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7F8043B-7839-4A5F-8924-DCDB459E3C59}"/>
              </a:ext>
            </a:extLst>
          </p:cNvPr>
          <p:cNvSpPr txBox="1"/>
          <p:nvPr/>
        </p:nvSpPr>
        <p:spPr>
          <a:xfrm>
            <a:off x="5080017" y="5384405"/>
            <a:ext cx="3415560" cy="461665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9E42FFE-D62D-4E88-AC18-6CAEB262B101}"/>
              </a:ext>
            </a:extLst>
          </p:cNvPr>
          <p:cNvCxnSpPr/>
          <p:nvPr/>
        </p:nvCxnSpPr>
        <p:spPr>
          <a:xfrm>
            <a:off x="6098177" y="5589111"/>
            <a:ext cx="1403894" cy="0"/>
          </a:xfrm>
          <a:prstGeom prst="straightConnector1">
            <a:avLst/>
          </a:prstGeom>
          <a:ln w="76200">
            <a:headEnd type="none" w="med" len="med"/>
            <a:tailEnd type="stealth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5E21766E-BCE8-4573-B9B5-86A5572A7138}"/>
              </a:ext>
            </a:extLst>
          </p:cNvPr>
          <p:cNvSpPr/>
          <p:nvPr/>
        </p:nvSpPr>
        <p:spPr>
          <a:xfrm>
            <a:off x="3642005" y="1011930"/>
            <a:ext cx="46698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Phase Overlap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3799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17D19730-00B7-4F15-8D42-DAD384A1AF9C}"/>
              </a:ext>
            </a:extLst>
          </p:cNvPr>
          <p:cNvSpPr/>
          <p:nvPr/>
        </p:nvSpPr>
        <p:spPr>
          <a:xfrm>
            <a:off x="4667794" y="3603711"/>
            <a:ext cx="5664200" cy="977900"/>
          </a:xfrm>
          <a:custGeom>
            <a:avLst/>
            <a:gdLst>
              <a:gd name="connsiteX0" fmla="*/ 0 w 5664200"/>
              <a:gd name="connsiteY0" fmla="*/ 977900 h 977900"/>
              <a:gd name="connsiteX1" fmla="*/ 330200 w 5664200"/>
              <a:gd name="connsiteY1" fmla="*/ 812800 h 977900"/>
              <a:gd name="connsiteX2" fmla="*/ 609600 w 5664200"/>
              <a:gd name="connsiteY2" fmla="*/ 647700 h 977900"/>
              <a:gd name="connsiteX3" fmla="*/ 927100 w 5664200"/>
              <a:gd name="connsiteY3" fmla="*/ 457200 h 977900"/>
              <a:gd name="connsiteX4" fmla="*/ 1244600 w 5664200"/>
              <a:gd name="connsiteY4" fmla="*/ 292100 h 977900"/>
              <a:gd name="connsiteX5" fmla="*/ 1651000 w 5664200"/>
              <a:gd name="connsiteY5" fmla="*/ 127000 h 977900"/>
              <a:gd name="connsiteX6" fmla="*/ 2019300 w 5664200"/>
              <a:gd name="connsiteY6" fmla="*/ 63500 h 977900"/>
              <a:gd name="connsiteX7" fmla="*/ 2425700 w 5664200"/>
              <a:gd name="connsiteY7" fmla="*/ 0 h 977900"/>
              <a:gd name="connsiteX8" fmla="*/ 2705100 w 5664200"/>
              <a:gd name="connsiteY8" fmla="*/ 12700 h 977900"/>
              <a:gd name="connsiteX9" fmla="*/ 3073400 w 5664200"/>
              <a:gd name="connsiteY9" fmla="*/ 114300 h 977900"/>
              <a:gd name="connsiteX10" fmla="*/ 3556000 w 5664200"/>
              <a:gd name="connsiteY10" fmla="*/ 266700 h 977900"/>
              <a:gd name="connsiteX11" fmla="*/ 3949700 w 5664200"/>
              <a:gd name="connsiteY11" fmla="*/ 406400 h 977900"/>
              <a:gd name="connsiteX12" fmla="*/ 4483100 w 5664200"/>
              <a:gd name="connsiteY12" fmla="*/ 558800 h 977900"/>
              <a:gd name="connsiteX13" fmla="*/ 5016500 w 5664200"/>
              <a:gd name="connsiteY13" fmla="*/ 736600 h 977900"/>
              <a:gd name="connsiteX14" fmla="*/ 5346700 w 5664200"/>
              <a:gd name="connsiteY14" fmla="*/ 838200 h 977900"/>
              <a:gd name="connsiteX15" fmla="*/ 5664200 w 5664200"/>
              <a:gd name="connsiteY15" fmla="*/ 965200 h 977900"/>
              <a:gd name="connsiteX16" fmla="*/ 0 w 5664200"/>
              <a:gd name="connsiteY16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664200" h="977900">
                <a:moveTo>
                  <a:pt x="0" y="977900"/>
                </a:moveTo>
                <a:lnTo>
                  <a:pt x="330200" y="812800"/>
                </a:lnTo>
                <a:lnTo>
                  <a:pt x="609600" y="647700"/>
                </a:lnTo>
                <a:lnTo>
                  <a:pt x="927100" y="457200"/>
                </a:lnTo>
                <a:lnTo>
                  <a:pt x="1244600" y="292100"/>
                </a:lnTo>
                <a:lnTo>
                  <a:pt x="1651000" y="127000"/>
                </a:lnTo>
                <a:lnTo>
                  <a:pt x="2019300" y="63500"/>
                </a:lnTo>
                <a:lnTo>
                  <a:pt x="2425700" y="0"/>
                </a:lnTo>
                <a:lnTo>
                  <a:pt x="2705100" y="12700"/>
                </a:lnTo>
                <a:lnTo>
                  <a:pt x="3073400" y="114300"/>
                </a:lnTo>
                <a:lnTo>
                  <a:pt x="3556000" y="266700"/>
                </a:lnTo>
                <a:lnTo>
                  <a:pt x="3949700" y="406400"/>
                </a:lnTo>
                <a:lnTo>
                  <a:pt x="4483100" y="558800"/>
                </a:lnTo>
                <a:lnTo>
                  <a:pt x="5016500" y="736600"/>
                </a:lnTo>
                <a:lnTo>
                  <a:pt x="5346700" y="838200"/>
                </a:lnTo>
                <a:lnTo>
                  <a:pt x="5664200" y="965200"/>
                </a:lnTo>
                <a:lnTo>
                  <a:pt x="0" y="97790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B73A64D0-8A87-4039-96DA-12B399C185FA}"/>
              </a:ext>
            </a:extLst>
          </p:cNvPr>
          <p:cNvSpPr/>
          <p:nvPr/>
        </p:nvSpPr>
        <p:spPr>
          <a:xfrm>
            <a:off x="1480094" y="3558520"/>
            <a:ext cx="3187700" cy="1054100"/>
          </a:xfrm>
          <a:custGeom>
            <a:avLst/>
            <a:gdLst>
              <a:gd name="connsiteX0" fmla="*/ 0 w 3187700"/>
              <a:gd name="connsiteY0" fmla="*/ 1041400 h 1054100"/>
              <a:gd name="connsiteX1" fmla="*/ 165100 w 3187700"/>
              <a:gd name="connsiteY1" fmla="*/ 863600 h 1054100"/>
              <a:gd name="connsiteX2" fmla="*/ 317500 w 3187700"/>
              <a:gd name="connsiteY2" fmla="*/ 673100 h 1054100"/>
              <a:gd name="connsiteX3" fmla="*/ 482600 w 3187700"/>
              <a:gd name="connsiteY3" fmla="*/ 469900 h 1054100"/>
              <a:gd name="connsiteX4" fmla="*/ 635000 w 3187700"/>
              <a:gd name="connsiteY4" fmla="*/ 304800 h 1054100"/>
              <a:gd name="connsiteX5" fmla="*/ 850900 w 3187700"/>
              <a:gd name="connsiteY5" fmla="*/ 114300 h 1054100"/>
              <a:gd name="connsiteX6" fmla="*/ 1054100 w 3187700"/>
              <a:gd name="connsiteY6" fmla="*/ 25400 h 1054100"/>
              <a:gd name="connsiteX7" fmla="*/ 1295400 w 3187700"/>
              <a:gd name="connsiteY7" fmla="*/ 0 h 1054100"/>
              <a:gd name="connsiteX8" fmla="*/ 1536700 w 3187700"/>
              <a:gd name="connsiteY8" fmla="*/ 76200 h 1054100"/>
              <a:gd name="connsiteX9" fmla="*/ 1816100 w 3187700"/>
              <a:gd name="connsiteY9" fmla="*/ 177800 h 1054100"/>
              <a:gd name="connsiteX10" fmla="*/ 2082800 w 3187700"/>
              <a:gd name="connsiteY10" fmla="*/ 304800 h 1054100"/>
              <a:gd name="connsiteX11" fmla="*/ 2387600 w 3187700"/>
              <a:gd name="connsiteY11" fmla="*/ 482600 h 1054100"/>
              <a:gd name="connsiteX12" fmla="*/ 2641600 w 3187700"/>
              <a:gd name="connsiteY12" fmla="*/ 647700 h 1054100"/>
              <a:gd name="connsiteX13" fmla="*/ 2882900 w 3187700"/>
              <a:gd name="connsiteY13" fmla="*/ 812800 h 1054100"/>
              <a:gd name="connsiteX14" fmla="*/ 3187700 w 3187700"/>
              <a:gd name="connsiteY14" fmla="*/ 1054100 h 1054100"/>
              <a:gd name="connsiteX15" fmla="*/ 0 w 3187700"/>
              <a:gd name="connsiteY15" fmla="*/ 10414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187700" h="1054100">
                <a:moveTo>
                  <a:pt x="0" y="1041400"/>
                </a:moveTo>
                <a:lnTo>
                  <a:pt x="165100" y="863600"/>
                </a:lnTo>
                <a:lnTo>
                  <a:pt x="317500" y="673100"/>
                </a:lnTo>
                <a:lnTo>
                  <a:pt x="482600" y="469900"/>
                </a:lnTo>
                <a:lnTo>
                  <a:pt x="635000" y="304800"/>
                </a:lnTo>
                <a:lnTo>
                  <a:pt x="850900" y="114300"/>
                </a:lnTo>
                <a:lnTo>
                  <a:pt x="1054100" y="25400"/>
                </a:lnTo>
                <a:lnTo>
                  <a:pt x="1295400" y="0"/>
                </a:lnTo>
                <a:lnTo>
                  <a:pt x="1536700" y="76200"/>
                </a:lnTo>
                <a:lnTo>
                  <a:pt x="1816100" y="177800"/>
                </a:lnTo>
                <a:lnTo>
                  <a:pt x="2082800" y="304800"/>
                </a:lnTo>
                <a:lnTo>
                  <a:pt x="2387600" y="482600"/>
                </a:lnTo>
                <a:lnTo>
                  <a:pt x="2641600" y="647700"/>
                </a:lnTo>
                <a:lnTo>
                  <a:pt x="2882900" y="812800"/>
                </a:lnTo>
                <a:lnTo>
                  <a:pt x="3187700" y="1054100"/>
                </a:lnTo>
                <a:lnTo>
                  <a:pt x="0" y="104140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60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36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8</cp:revision>
  <dcterms:created xsi:type="dcterms:W3CDTF">2021-05-07T01:00:10Z</dcterms:created>
  <dcterms:modified xsi:type="dcterms:W3CDTF">2021-05-07T03:34:22Z</dcterms:modified>
</cp:coreProperties>
</file>