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3665"/>
    <a:srgbClr val="E7DB98"/>
    <a:srgbClr val="B5A34C"/>
    <a:srgbClr val="E4DCA8"/>
    <a:srgbClr val="49486C"/>
    <a:srgbClr val="E4DCAA"/>
    <a:srgbClr val="E1D395"/>
    <a:srgbClr val="2A2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799" autoAdjust="0"/>
  </p:normalViewPr>
  <p:slideViewPr>
    <p:cSldViewPr snapToGrid="0">
      <p:cViewPr varScale="1">
        <p:scale>
          <a:sx n="66" d="100"/>
          <a:sy n="66" d="100"/>
        </p:scale>
        <p:origin x="90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CEDCD-C59F-498E-B331-A6A4D6D57996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3CB57-43FF-4584-AE19-EBFFBE59D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5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FDA Badge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3CB57-43FF-4584-AE19-EBFFBE59DB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92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0A975-D59D-447A-B5BA-55441B3C5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EF155-5558-436D-9A5E-4326B5C9E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9576F-35C0-4EAE-BBD0-8D31F2585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1628D-A90E-4A9C-8299-BCEA72BDE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D0F4E-49EF-4D85-BA2F-F7F53AE1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2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4AC0-F399-434B-969F-65314C057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7336CF-8A65-4AB8-8D60-0D059D498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03A2E-371D-4CD3-B6C2-DC61833C4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AD843-2A36-4EEF-969B-A837E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64111-A0C9-4A82-A4B1-9537CCF6D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0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2A214C-EEF4-408A-B07A-2A85D7AE7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ABCE8-3FAD-4F7D-8A4A-FF868ECEF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DA3AC-6700-4B47-962C-538A2A53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09CA1-D03F-437E-B071-241E724F0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A8295-D636-469F-A084-9647E42F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5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255C-B2DC-4A72-AA54-B9E185FE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07ACA-6FDF-4407-A0FB-1754D319D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69185-205F-41C6-B486-86F2C3D5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E640C-137A-4225-9559-E8950125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5E853-EE75-4596-86FE-7B3F7805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2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75AFA-558E-4DE3-B44E-B7918C6ED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663D4-A34F-46D1-94AC-55ECF0BC7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A0A05-90AB-4050-BC2B-2947952FB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610B-9865-49A4-B053-4D2680925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89390-8C1C-4C24-8B4B-24A5271D9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0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955AA-DF2E-444E-A4AC-399D67D36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38D31-8BE5-41EB-ADD5-F8B1C8C5B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0A135-CF55-4E20-AD28-F4525AB12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E87CC-6876-4361-A35E-EC364705E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8EADC-9785-4365-9AAE-E6E5D7E04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BEEF7-2011-4B28-A4E3-59E9F127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6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A97AE-1EBC-43CD-9813-1B4D8748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F6DAB-DD27-49F7-B0C5-DEAE1B695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92A17-A8B4-4464-BE16-3213BA4EE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9A429-257B-4457-A0D4-F3BB73993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B9D26D-D100-4BB1-AD0A-3429142E8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B23782-7AAF-47A7-92B2-16F2C7D3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E2BE3C-6D91-437D-8E97-C981EBBF8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5F6B6-3B22-4C12-B854-F15F54DD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13A4E-185F-4CF5-8398-489BFD07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9DB97B-1D2B-4160-BD0D-93DFB6AD2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E5F387-1A31-4F8F-877A-452C5513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C7C985-3626-43A6-A6F0-0D9A7D4D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3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6B807-3EA1-4A37-B147-6FA062374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211E1B-DB2C-4A0E-9BBC-87D96F0E9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1021-3B49-4524-B175-744FA892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4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CAFF2-34E0-4B01-8E37-024466F1A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EEF04-3827-41CC-B1E9-33931FE05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19990-BD6D-4D3D-9F43-750094E4D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FBAC1-E977-450F-9EA0-719BF2E6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B3C3E-15B2-43F1-90BD-7879577EC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F3402-3BA6-4430-8C17-076A8E662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1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3D02C-9C95-4CC7-A7B5-0655D6078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4DB0B-58F8-47F5-862C-9CD915AD8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BA17B-28E5-4487-9F8A-7486D2DE3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A0F1E-9E35-4E0E-B223-41B3A368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C3FA69-DD27-4140-AF84-30CE38539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1DBAA-998F-4C4E-973D-E5089625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8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0033A2-81DE-4537-A772-179A90005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94A51-D6F1-463B-8066-9636B594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0804E-857F-4A0E-B855-23DC137F2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EA5F3-3283-4E30-BA56-8FBD5D89A70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7E68D-7B3C-4F9A-AF79-7C3FBCF55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696B1-E38A-4330-BBD4-55CC2B718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F01C-B3F1-4699-9C9B-6E2FF307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3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809959F-A25B-4667-9922-6D212D473A6B}"/>
              </a:ext>
            </a:extLst>
          </p:cNvPr>
          <p:cNvSpPr/>
          <p:nvPr/>
        </p:nvSpPr>
        <p:spPr>
          <a:xfrm>
            <a:off x="3801979" y="794084"/>
            <a:ext cx="4343400" cy="5727032"/>
          </a:xfrm>
          <a:custGeom>
            <a:avLst/>
            <a:gdLst>
              <a:gd name="connsiteX0" fmla="*/ 553453 w 4343400"/>
              <a:gd name="connsiteY0" fmla="*/ 60158 h 5727032"/>
              <a:gd name="connsiteX1" fmla="*/ 541421 w 4343400"/>
              <a:gd name="connsiteY1" fmla="*/ 324853 h 5727032"/>
              <a:gd name="connsiteX2" fmla="*/ 481263 w 4343400"/>
              <a:gd name="connsiteY2" fmla="*/ 601579 h 5727032"/>
              <a:gd name="connsiteX3" fmla="*/ 360947 w 4343400"/>
              <a:gd name="connsiteY3" fmla="*/ 950495 h 5727032"/>
              <a:gd name="connsiteX4" fmla="*/ 240632 w 4343400"/>
              <a:gd name="connsiteY4" fmla="*/ 1323474 h 5727032"/>
              <a:gd name="connsiteX5" fmla="*/ 120316 w 4343400"/>
              <a:gd name="connsiteY5" fmla="*/ 1804737 h 5727032"/>
              <a:gd name="connsiteX6" fmla="*/ 60158 w 4343400"/>
              <a:gd name="connsiteY6" fmla="*/ 2237874 h 5727032"/>
              <a:gd name="connsiteX7" fmla="*/ 0 w 4343400"/>
              <a:gd name="connsiteY7" fmla="*/ 2743200 h 5727032"/>
              <a:gd name="connsiteX8" fmla="*/ 12032 w 4343400"/>
              <a:gd name="connsiteY8" fmla="*/ 3188369 h 5727032"/>
              <a:gd name="connsiteX9" fmla="*/ 144379 w 4343400"/>
              <a:gd name="connsiteY9" fmla="*/ 3525253 h 5727032"/>
              <a:gd name="connsiteX10" fmla="*/ 300789 w 4343400"/>
              <a:gd name="connsiteY10" fmla="*/ 3874169 h 5727032"/>
              <a:gd name="connsiteX11" fmla="*/ 481263 w 4343400"/>
              <a:gd name="connsiteY11" fmla="*/ 4223084 h 5727032"/>
              <a:gd name="connsiteX12" fmla="*/ 782053 w 4343400"/>
              <a:gd name="connsiteY12" fmla="*/ 4644190 h 5727032"/>
              <a:gd name="connsiteX13" fmla="*/ 1191126 w 4343400"/>
              <a:gd name="connsiteY13" fmla="*/ 4993105 h 5727032"/>
              <a:gd name="connsiteX14" fmla="*/ 1600200 w 4343400"/>
              <a:gd name="connsiteY14" fmla="*/ 5293895 h 5727032"/>
              <a:gd name="connsiteX15" fmla="*/ 1961147 w 4343400"/>
              <a:gd name="connsiteY15" fmla="*/ 5570621 h 5727032"/>
              <a:gd name="connsiteX16" fmla="*/ 2141621 w 4343400"/>
              <a:gd name="connsiteY16" fmla="*/ 5715000 h 5727032"/>
              <a:gd name="connsiteX17" fmla="*/ 2261937 w 4343400"/>
              <a:gd name="connsiteY17" fmla="*/ 5727032 h 5727032"/>
              <a:gd name="connsiteX18" fmla="*/ 2755232 w 4343400"/>
              <a:gd name="connsiteY18" fmla="*/ 5366084 h 5727032"/>
              <a:gd name="connsiteX19" fmla="*/ 3104147 w 4343400"/>
              <a:gd name="connsiteY19" fmla="*/ 5077327 h 5727032"/>
              <a:gd name="connsiteX20" fmla="*/ 3368842 w 4343400"/>
              <a:gd name="connsiteY20" fmla="*/ 4812632 h 5727032"/>
              <a:gd name="connsiteX21" fmla="*/ 3669632 w 4343400"/>
              <a:gd name="connsiteY21" fmla="*/ 4475748 h 5727032"/>
              <a:gd name="connsiteX22" fmla="*/ 3958389 w 4343400"/>
              <a:gd name="connsiteY22" fmla="*/ 4078705 h 5727032"/>
              <a:gd name="connsiteX23" fmla="*/ 4199021 w 4343400"/>
              <a:gd name="connsiteY23" fmla="*/ 3561348 h 5727032"/>
              <a:gd name="connsiteX24" fmla="*/ 4319337 w 4343400"/>
              <a:gd name="connsiteY24" fmla="*/ 3128211 h 5727032"/>
              <a:gd name="connsiteX25" fmla="*/ 4343400 w 4343400"/>
              <a:gd name="connsiteY25" fmla="*/ 2839453 h 5727032"/>
              <a:gd name="connsiteX26" fmla="*/ 4307305 w 4343400"/>
              <a:gd name="connsiteY26" fmla="*/ 2478505 h 5727032"/>
              <a:gd name="connsiteX27" fmla="*/ 4235116 w 4343400"/>
              <a:gd name="connsiteY27" fmla="*/ 2069432 h 5727032"/>
              <a:gd name="connsiteX28" fmla="*/ 4138863 w 4343400"/>
              <a:gd name="connsiteY28" fmla="*/ 1612232 h 5727032"/>
              <a:gd name="connsiteX29" fmla="*/ 4006516 w 4343400"/>
              <a:gd name="connsiteY29" fmla="*/ 1118937 h 5727032"/>
              <a:gd name="connsiteX30" fmla="*/ 3874168 w 4343400"/>
              <a:gd name="connsiteY30" fmla="*/ 745958 h 5727032"/>
              <a:gd name="connsiteX31" fmla="*/ 3753853 w 4343400"/>
              <a:gd name="connsiteY31" fmla="*/ 445169 h 5727032"/>
              <a:gd name="connsiteX32" fmla="*/ 3633537 w 4343400"/>
              <a:gd name="connsiteY32" fmla="*/ 36095 h 5727032"/>
              <a:gd name="connsiteX33" fmla="*/ 3561347 w 4343400"/>
              <a:gd name="connsiteY33" fmla="*/ 24063 h 5727032"/>
              <a:gd name="connsiteX34" fmla="*/ 3248526 w 4343400"/>
              <a:gd name="connsiteY34" fmla="*/ 60158 h 5727032"/>
              <a:gd name="connsiteX35" fmla="*/ 3068053 w 4343400"/>
              <a:gd name="connsiteY35" fmla="*/ 0 h 5727032"/>
              <a:gd name="connsiteX36" fmla="*/ 2851484 w 4343400"/>
              <a:gd name="connsiteY36" fmla="*/ 48127 h 5727032"/>
              <a:gd name="connsiteX37" fmla="*/ 2574758 w 4343400"/>
              <a:gd name="connsiteY37" fmla="*/ 60158 h 5727032"/>
              <a:gd name="connsiteX38" fmla="*/ 2021305 w 4343400"/>
              <a:gd name="connsiteY38" fmla="*/ 48127 h 5727032"/>
              <a:gd name="connsiteX39" fmla="*/ 1552074 w 4343400"/>
              <a:gd name="connsiteY39" fmla="*/ 36095 h 5727032"/>
              <a:gd name="connsiteX40" fmla="*/ 1299410 w 4343400"/>
              <a:gd name="connsiteY40" fmla="*/ 24063 h 5727032"/>
              <a:gd name="connsiteX41" fmla="*/ 998621 w 4343400"/>
              <a:gd name="connsiteY41" fmla="*/ 36095 h 5727032"/>
              <a:gd name="connsiteX42" fmla="*/ 770021 w 4343400"/>
              <a:gd name="connsiteY42" fmla="*/ 60158 h 5727032"/>
              <a:gd name="connsiteX43" fmla="*/ 553453 w 4343400"/>
              <a:gd name="connsiteY43" fmla="*/ 60158 h 572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343400" h="5727032">
                <a:moveTo>
                  <a:pt x="553453" y="60158"/>
                </a:moveTo>
                <a:lnTo>
                  <a:pt x="541421" y="324853"/>
                </a:lnTo>
                <a:lnTo>
                  <a:pt x="481263" y="601579"/>
                </a:lnTo>
                <a:lnTo>
                  <a:pt x="360947" y="950495"/>
                </a:lnTo>
                <a:lnTo>
                  <a:pt x="240632" y="1323474"/>
                </a:lnTo>
                <a:lnTo>
                  <a:pt x="120316" y="1804737"/>
                </a:lnTo>
                <a:lnTo>
                  <a:pt x="60158" y="2237874"/>
                </a:lnTo>
                <a:lnTo>
                  <a:pt x="0" y="2743200"/>
                </a:lnTo>
                <a:lnTo>
                  <a:pt x="12032" y="3188369"/>
                </a:lnTo>
                <a:lnTo>
                  <a:pt x="144379" y="3525253"/>
                </a:lnTo>
                <a:lnTo>
                  <a:pt x="300789" y="3874169"/>
                </a:lnTo>
                <a:lnTo>
                  <a:pt x="481263" y="4223084"/>
                </a:lnTo>
                <a:lnTo>
                  <a:pt x="782053" y="4644190"/>
                </a:lnTo>
                <a:lnTo>
                  <a:pt x="1191126" y="4993105"/>
                </a:lnTo>
                <a:lnTo>
                  <a:pt x="1600200" y="5293895"/>
                </a:lnTo>
                <a:lnTo>
                  <a:pt x="1961147" y="5570621"/>
                </a:lnTo>
                <a:lnTo>
                  <a:pt x="2141621" y="5715000"/>
                </a:lnTo>
                <a:lnTo>
                  <a:pt x="2261937" y="5727032"/>
                </a:lnTo>
                <a:lnTo>
                  <a:pt x="2755232" y="5366084"/>
                </a:lnTo>
                <a:lnTo>
                  <a:pt x="3104147" y="5077327"/>
                </a:lnTo>
                <a:lnTo>
                  <a:pt x="3368842" y="4812632"/>
                </a:lnTo>
                <a:lnTo>
                  <a:pt x="3669632" y="4475748"/>
                </a:lnTo>
                <a:lnTo>
                  <a:pt x="3958389" y="4078705"/>
                </a:lnTo>
                <a:lnTo>
                  <a:pt x="4199021" y="3561348"/>
                </a:lnTo>
                <a:lnTo>
                  <a:pt x="4319337" y="3128211"/>
                </a:lnTo>
                <a:lnTo>
                  <a:pt x="4343400" y="2839453"/>
                </a:lnTo>
                <a:lnTo>
                  <a:pt x="4307305" y="2478505"/>
                </a:lnTo>
                <a:lnTo>
                  <a:pt x="4235116" y="2069432"/>
                </a:lnTo>
                <a:lnTo>
                  <a:pt x="4138863" y="1612232"/>
                </a:lnTo>
                <a:lnTo>
                  <a:pt x="4006516" y="1118937"/>
                </a:lnTo>
                <a:lnTo>
                  <a:pt x="3874168" y="745958"/>
                </a:lnTo>
                <a:lnTo>
                  <a:pt x="3753853" y="445169"/>
                </a:lnTo>
                <a:lnTo>
                  <a:pt x="3633537" y="36095"/>
                </a:lnTo>
                <a:lnTo>
                  <a:pt x="3561347" y="24063"/>
                </a:lnTo>
                <a:lnTo>
                  <a:pt x="3248526" y="60158"/>
                </a:lnTo>
                <a:lnTo>
                  <a:pt x="3068053" y="0"/>
                </a:lnTo>
                <a:lnTo>
                  <a:pt x="2851484" y="48127"/>
                </a:lnTo>
                <a:lnTo>
                  <a:pt x="2574758" y="60158"/>
                </a:lnTo>
                <a:lnTo>
                  <a:pt x="2021305" y="48127"/>
                </a:lnTo>
                <a:lnTo>
                  <a:pt x="1552074" y="36095"/>
                </a:lnTo>
                <a:lnTo>
                  <a:pt x="1299410" y="24063"/>
                </a:lnTo>
                <a:lnTo>
                  <a:pt x="998621" y="36095"/>
                </a:lnTo>
                <a:lnTo>
                  <a:pt x="770021" y="60158"/>
                </a:lnTo>
                <a:lnTo>
                  <a:pt x="553453" y="60158"/>
                </a:lnTo>
                <a:close/>
              </a:path>
            </a:pathLst>
          </a:custGeom>
          <a:solidFill>
            <a:srgbClr val="2A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A7D33E1-F5BB-40D2-9432-363C8C7C263C}"/>
              </a:ext>
            </a:extLst>
          </p:cNvPr>
          <p:cNvSpPr/>
          <p:nvPr/>
        </p:nvSpPr>
        <p:spPr>
          <a:xfrm>
            <a:off x="4250987" y="1147864"/>
            <a:ext cx="3385226" cy="4542817"/>
          </a:xfrm>
          <a:custGeom>
            <a:avLst/>
            <a:gdLst>
              <a:gd name="connsiteX0" fmla="*/ 0 w 3385226"/>
              <a:gd name="connsiteY0" fmla="*/ 1245140 h 4542817"/>
              <a:gd name="connsiteX1" fmla="*/ 107004 w 3385226"/>
              <a:gd name="connsiteY1" fmla="*/ 1138136 h 4542817"/>
              <a:gd name="connsiteX2" fmla="*/ 204281 w 3385226"/>
              <a:gd name="connsiteY2" fmla="*/ 1021404 h 4542817"/>
              <a:gd name="connsiteX3" fmla="*/ 330741 w 3385226"/>
              <a:gd name="connsiteY3" fmla="*/ 875489 h 4542817"/>
              <a:gd name="connsiteX4" fmla="*/ 428017 w 3385226"/>
              <a:gd name="connsiteY4" fmla="*/ 719847 h 4542817"/>
              <a:gd name="connsiteX5" fmla="*/ 564204 w 3385226"/>
              <a:gd name="connsiteY5" fmla="*/ 554476 h 4542817"/>
              <a:gd name="connsiteX6" fmla="*/ 700392 w 3385226"/>
              <a:gd name="connsiteY6" fmla="*/ 379379 h 4542817"/>
              <a:gd name="connsiteX7" fmla="*/ 787941 w 3385226"/>
              <a:gd name="connsiteY7" fmla="*/ 243191 h 4542817"/>
              <a:gd name="connsiteX8" fmla="*/ 914400 w 3385226"/>
              <a:gd name="connsiteY8" fmla="*/ 145915 h 4542817"/>
              <a:gd name="connsiteX9" fmla="*/ 1089498 w 3385226"/>
              <a:gd name="connsiteY9" fmla="*/ 107004 h 4542817"/>
              <a:gd name="connsiteX10" fmla="*/ 1196502 w 3385226"/>
              <a:gd name="connsiteY10" fmla="*/ 145915 h 4542817"/>
              <a:gd name="connsiteX11" fmla="*/ 1215958 w 3385226"/>
              <a:gd name="connsiteY11" fmla="*/ 155642 h 4542817"/>
              <a:gd name="connsiteX12" fmla="*/ 1284051 w 3385226"/>
              <a:gd name="connsiteY12" fmla="*/ 126459 h 4542817"/>
              <a:gd name="connsiteX13" fmla="*/ 1410511 w 3385226"/>
              <a:gd name="connsiteY13" fmla="*/ 87549 h 4542817"/>
              <a:gd name="connsiteX14" fmla="*/ 1585609 w 3385226"/>
              <a:gd name="connsiteY14" fmla="*/ 19455 h 4542817"/>
              <a:gd name="connsiteX15" fmla="*/ 1789890 w 3385226"/>
              <a:gd name="connsiteY15" fmla="*/ 0 h 4542817"/>
              <a:gd name="connsiteX16" fmla="*/ 1926077 w 3385226"/>
              <a:gd name="connsiteY16" fmla="*/ 38910 h 4542817"/>
              <a:gd name="connsiteX17" fmla="*/ 2013626 w 3385226"/>
              <a:gd name="connsiteY17" fmla="*/ 126459 h 4542817"/>
              <a:gd name="connsiteX18" fmla="*/ 2081719 w 3385226"/>
              <a:gd name="connsiteY18" fmla="*/ 77821 h 4542817"/>
              <a:gd name="connsiteX19" fmla="*/ 2178996 w 3385226"/>
              <a:gd name="connsiteY19" fmla="*/ 58366 h 4542817"/>
              <a:gd name="connsiteX20" fmla="*/ 2286000 w 3385226"/>
              <a:gd name="connsiteY20" fmla="*/ 38910 h 4542817"/>
              <a:gd name="connsiteX21" fmla="*/ 2402732 w 3385226"/>
              <a:gd name="connsiteY21" fmla="*/ 116732 h 4542817"/>
              <a:gd name="connsiteX22" fmla="*/ 2568102 w 3385226"/>
              <a:gd name="connsiteY22" fmla="*/ 243191 h 4542817"/>
              <a:gd name="connsiteX23" fmla="*/ 2665379 w 3385226"/>
              <a:gd name="connsiteY23" fmla="*/ 379379 h 4542817"/>
              <a:gd name="connsiteX24" fmla="*/ 2830749 w 3385226"/>
              <a:gd name="connsiteY24" fmla="*/ 554476 h 4542817"/>
              <a:gd name="connsiteX25" fmla="*/ 3035030 w 3385226"/>
              <a:gd name="connsiteY25" fmla="*/ 787940 h 4542817"/>
              <a:gd name="connsiteX26" fmla="*/ 3180945 w 3385226"/>
              <a:gd name="connsiteY26" fmla="*/ 953310 h 4542817"/>
              <a:gd name="connsiteX27" fmla="*/ 3317132 w 3385226"/>
              <a:gd name="connsiteY27" fmla="*/ 1108953 h 4542817"/>
              <a:gd name="connsiteX28" fmla="*/ 3385226 w 3385226"/>
              <a:gd name="connsiteY28" fmla="*/ 1215957 h 4542817"/>
              <a:gd name="connsiteX29" fmla="*/ 3365770 w 3385226"/>
              <a:gd name="connsiteY29" fmla="*/ 1303506 h 4542817"/>
              <a:gd name="connsiteX30" fmla="*/ 3307404 w 3385226"/>
              <a:gd name="connsiteY30" fmla="*/ 1391055 h 4542817"/>
              <a:gd name="connsiteX31" fmla="*/ 3200400 w 3385226"/>
              <a:gd name="connsiteY31" fmla="*/ 1410510 h 4542817"/>
              <a:gd name="connsiteX32" fmla="*/ 3083668 w 3385226"/>
              <a:gd name="connsiteY32" fmla="*/ 1381327 h 4542817"/>
              <a:gd name="connsiteX33" fmla="*/ 2966936 w 3385226"/>
              <a:gd name="connsiteY33" fmla="*/ 1371600 h 4542817"/>
              <a:gd name="connsiteX34" fmla="*/ 2869660 w 3385226"/>
              <a:gd name="connsiteY34" fmla="*/ 1342417 h 4542817"/>
              <a:gd name="connsiteX35" fmla="*/ 2801566 w 3385226"/>
              <a:gd name="connsiteY35" fmla="*/ 1284051 h 4542817"/>
              <a:gd name="connsiteX36" fmla="*/ 2850204 w 3385226"/>
              <a:gd name="connsiteY36" fmla="*/ 1391055 h 4542817"/>
              <a:gd name="connsiteX37" fmla="*/ 2937753 w 3385226"/>
              <a:gd name="connsiteY37" fmla="*/ 1498059 h 4542817"/>
              <a:gd name="connsiteX38" fmla="*/ 3015575 w 3385226"/>
              <a:gd name="connsiteY38" fmla="*/ 1595336 h 4542817"/>
              <a:gd name="connsiteX39" fmla="*/ 3054485 w 3385226"/>
              <a:gd name="connsiteY39" fmla="*/ 1682885 h 4542817"/>
              <a:gd name="connsiteX40" fmla="*/ 3054485 w 3385226"/>
              <a:gd name="connsiteY40" fmla="*/ 1770434 h 4542817"/>
              <a:gd name="connsiteX41" fmla="*/ 3122579 w 3385226"/>
              <a:gd name="connsiteY41" fmla="*/ 1896893 h 4542817"/>
              <a:gd name="connsiteX42" fmla="*/ 3171217 w 3385226"/>
              <a:gd name="connsiteY42" fmla="*/ 2052536 h 4542817"/>
              <a:gd name="connsiteX43" fmla="*/ 3200400 w 3385226"/>
              <a:gd name="connsiteY43" fmla="*/ 2247089 h 4542817"/>
              <a:gd name="connsiteX44" fmla="*/ 3229583 w 3385226"/>
              <a:gd name="connsiteY44" fmla="*/ 2451370 h 4542817"/>
              <a:gd name="connsiteX45" fmla="*/ 3239311 w 3385226"/>
              <a:gd name="connsiteY45" fmla="*/ 2626468 h 4542817"/>
              <a:gd name="connsiteX46" fmla="*/ 3200400 w 3385226"/>
              <a:gd name="connsiteY46" fmla="*/ 2772383 h 4542817"/>
              <a:gd name="connsiteX47" fmla="*/ 3161490 w 3385226"/>
              <a:gd name="connsiteY47" fmla="*/ 2889115 h 4542817"/>
              <a:gd name="connsiteX48" fmla="*/ 3171217 w 3385226"/>
              <a:gd name="connsiteY48" fmla="*/ 3015574 h 4542817"/>
              <a:gd name="connsiteX49" fmla="*/ 3151762 w 3385226"/>
              <a:gd name="connsiteY49" fmla="*/ 3161489 h 4542817"/>
              <a:gd name="connsiteX50" fmla="*/ 3122579 w 3385226"/>
              <a:gd name="connsiteY50" fmla="*/ 3268493 h 4542817"/>
              <a:gd name="connsiteX51" fmla="*/ 3083668 w 3385226"/>
              <a:gd name="connsiteY51" fmla="*/ 3336587 h 4542817"/>
              <a:gd name="connsiteX52" fmla="*/ 3083668 w 3385226"/>
              <a:gd name="connsiteY52" fmla="*/ 3463047 h 4542817"/>
              <a:gd name="connsiteX53" fmla="*/ 3083668 w 3385226"/>
              <a:gd name="connsiteY53" fmla="*/ 3599234 h 4542817"/>
              <a:gd name="connsiteX54" fmla="*/ 3083668 w 3385226"/>
              <a:gd name="connsiteY54" fmla="*/ 3677055 h 4542817"/>
              <a:gd name="connsiteX55" fmla="*/ 3064213 w 3385226"/>
              <a:gd name="connsiteY55" fmla="*/ 3715966 h 4542817"/>
              <a:gd name="connsiteX56" fmla="*/ 2986392 w 3385226"/>
              <a:gd name="connsiteY56" fmla="*/ 3735421 h 4542817"/>
              <a:gd name="connsiteX57" fmla="*/ 2889115 w 3385226"/>
              <a:gd name="connsiteY57" fmla="*/ 3764604 h 4542817"/>
              <a:gd name="connsiteX58" fmla="*/ 2821022 w 3385226"/>
              <a:gd name="connsiteY58" fmla="*/ 3832698 h 4542817"/>
              <a:gd name="connsiteX59" fmla="*/ 2821022 w 3385226"/>
              <a:gd name="connsiteY59" fmla="*/ 3832698 h 4542817"/>
              <a:gd name="connsiteX60" fmla="*/ 2743200 w 3385226"/>
              <a:gd name="connsiteY60" fmla="*/ 3832698 h 4542817"/>
              <a:gd name="connsiteX61" fmla="*/ 2665379 w 3385226"/>
              <a:gd name="connsiteY61" fmla="*/ 3891064 h 4542817"/>
              <a:gd name="connsiteX62" fmla="*/ 2587558 w 3385226"/>
              <a:gd name="connsiteY62" fmla="*/ 3910519 h 4542817"/>
              <a:gd name="connsiteX63" fmla="*/ 2441643 w 3385226"/>
              <a:gd name="connsiteY63" fmla="*/ 3910519 h 4542817"/>
              <a:gd name="connsiteX64" fmla="*/ 2451370 w 3385226"/>
              <a:gd name="connsiteY64" fmla="*/ 3949430 h 4542817"/>
              <a:gd name="connsiteX65" fmla="*/ 2577830 w 3385226"/>
              <a:gd name="connsiteY65" fmla="*/ 3959157 h 4542817"/>
              <a:gd name="connsiteX66" fmla="*/ 2558375 w 3385226"/>
              <a:gd name="connsiteY66" fmla="*/ 3978613 h 4542817"/>
              <a:gd name="connsiteX67" fmla="*/ 2441643 w 3385226"/>
              <a:gd name="connsiteY67" fmla="*/ 4036979 h 4542817"/>
              <a:gd name="connsiteX68" fmla="*/ 2344366 w 3385226"/>
              <a:gd name="connsiteY68" fmla="*/ 4075889 h 4542817"/>
              <a:gd name="connsiteX69" fmla="*/ 2286000 w 3385226"/>
              <a:gd name="connsiteY69" fmla="*/ 4134255 h 4542817"/>
              <a:gd name="connsiteX70" fmla="*/ 2315183 w 3385226"/>
              <a:gd name="connsiteY70" fmla="*/ 4182893 h 4542817"/>
              <a:gd name="connsiteX71" fmla="*/ 2334639 w 3385226"/>
              <a:gd name="connsiteY71" fmla="*/ 4212076 h 4542817"/>
              <a:gd name="connsiteX72" fmla="*/ 2315183 w 3385226"/>
              <a:gd name="connsiteY72" fmla="*/ 4231532 h 4542817"/>
              <a:gd name="connsiteX73" fmla="*/ 2286000 w 3385226"/>
              <a:gd name="connsiteY73" fmla="*/ 4250987 h 4542817"/>
              <a:gd name="connsiteX74" fmla="*/ 2208179 w 3385226"/>
              <a:gd name="connsiteY74" fmla="*/ 4212076 h 4542817"/>
              <a:gd name="connsiteX75" fmla="*/ 2169268 w 3385226"/>
              <a:gd name="connsiteY75" fmla="*/ 4309353 h 4542817"/>
              <a:gd name="connsiteX76" fmla="*/ 2169268 w 3385226"/>
              <a:gd name="connsiteY76" fmla="*/ 4387174 h 4542817"/>
              <a:gd name="connsiteX77" fmla="*/ 2130358 w 3385226"/>
              <a:gd name="connsiteY77" fmla="*/ 4396902 h 4542817"/>
              <a:gd name="connsiteX78" fmla="*/ 2120630 w 3385226"/>
              <a:gd name="connsiteY78" fmla="*/ 4338536 h 4542817"/>
              <a:gd name="connsiteX79" fmla="*/ 2062264 w 3385226"/>
              <a:gd name="connsiteY79" fmla="*/ 4328808 h 4542817"/>
              <a:gd name="connsiteX80" fmla="*/ 2052536 w 3385226"/>
              <a:gd name="connsiteY80" fmla="*/ 4387174 h 4542817"/>
              <a:gd name="connsiteX81" fmla="*/ 2003898 w 3385226"/>
              <a:gd name="connsiteY81" fmla="*/ 4455268 h 4542817"/>
              <a:gd name="connsiteX82" fmla="*/ 1926077 w 3385226"/>
              <a:gd name="connsiteY82" fmla="*/ 4435813 h 4542817"/>
              <a:gd name="connsiteX83" fmla="*/ 1887166 w 3385226"/>
              <a:gd name="connsiteY83" fmla="*/ 4455268 h 4542817"/>
              <a:gd name="connsiteX84" fmla="*/ 1838528 w 3385226"/>
              <a:gd name="connsiteY84" fmla="*/ 4455268 h 4542817"/>
              <a:gd name="connsiteX85" fmla="*/ 1838528 w 3385226"/>
              <a:gd name="connsiteY85" fmla="*/ 4523362 h 4542817"/>
              <a:gd name="connsiteX86" fmla="*/ 1770434 w 3385226"/>
              <a:gd name="connsiteY86" fmla="*/ 4523362 h 4542817"/>
              <a:gd name="connsiteX87" fmla="*/ 1770434 w 3385226"/>
              <a:gd name="connsiteY87" fmla="*/ 4494179 h 4542817"/>
              <a:gd name="connsiteX88" fmla="*/ 1634247 w 3385226"/>
              <a:gd name="connsiteY88" fmla="*/ 4542817 h 4542817"/>
              <a:gd name="connsiteX89" fmla="*/ 1585609 w 3385226"/>
              <a:gd name="connsiteY89" fmla="*/ 4542817 h 4542817"/>
              <a:gd name="connsiteX90" fmla="*/ 1556426 w 3385226"/>
              <a:gd name="connsiteY90" fmla="*/ 4503906 h 4542817"/>
              <a:gd name="connsiteX91" fmla="*/ 1556426 w 3385226"/>
              <a:gd name="connsiteY91" fmla="*/ 4445540 h 4542817"/>
              <a:gd name="connsiteX92" fmla="*/ 1507787 w 3385226"/>
              <a:gd name="connsiteY92" fmla="*/ 4445540 h 4542817"/>
              <a:gd name="connsiteX93" fmla="*/ 1478604 w 3385226"/>
              <a:gd name="connsiteY93" fmla="*/ 4445540 h 4542817"/>
              <a:gd name="connsiteX94" fmla="*/ 1439694 w 3385226"/>
              <a:gd name="connsiteY94" fmla="*/ 4455268 h 4542817"/>
              <a:gd name="connsiteX95" fmla="*/ 1400783 w 3385226"/>
              <a:gd name="connsiteY95" fmla="*/ 4474723 h 4542817"/>
              <a:gd name="connsiteX96" fmla="*/ 1361873 w 3385226"/>
              <a:gd name="connsiteY96" fmla="*/ 4406630 h 4542817"/>
              <a:gd name="connsiteX97" fmla="*/ 1342417 w 3385226"/>
              <a:gd name="connsiteY97" fmla="*/ 4377447 h 4542817"/>
              <a:gd name="connsiteX98" fmla="*/ 1303507 w 3385226"/>
              <a:gd name="connsiteY98" fmla="*/ 4328808 h 4542817"/>
              <a:gd name="connsiteX99" fmla="*/ 1284051 w 3385226"/>
              <a:gd name="connsiteY99" fmla="*/ 4348264 h 4542817"/>
              <a:gd name="connsiteX100" fmla="*/ 1254868 w 3385226"/>
              <a:gd name="connsiteY100" fmla="*/ 4406630 h 4542817"/>
              <a:gd name="connsiteX101" fmla="*/ 1235413 w 3385226"/>
              <a:gd name="connsiteY101" fmla="*/ 4416357 h 4542817"/>
              <a:gd name="connsiteX102" fmla="*/ 1225685 w 3385226"/>
              <a:gd name="connsiteY102" fmla="*/ 4387174 h 4542817"/>
              <a:gd name="connsiteX103" fmla="*/ 1186775 w 3385226"/>
              <a:gd name="connsiteY103" fmla="*/ 4241259 h 4542817"/>
              <a:gd name="connsiteX104" fmla="*/ 1177047 w 3385226"/>
              <a:gd name="connsiteY104" fmla="*/ 4212076 h 4542817"/>
              <a:gd name="connsiteX105" fmla="*/ 1138136 w 3385226"/>
              <a:gd name="connsiteY105" fmla="*/ 4231532 h 4542817"/>
              <a:gd name="connsiteX106" fmla="*/ 1108953 w 3385226"/>
              <a:gd name="connsiteY106" fmla="*/ 4260715 h 4542817"/>
              <a:gd name="connsiteX107" fmla="*/ 1070043 w 3385226"/>
              <a:gd name="connsiteY107" fmla="*/ 4260715 h 4542817"/>
              <a:gd name="connsiteX108" fmla="*/ 1040860 w 3385226"/>
              <a:gd name="connsiteY108" fmla="*/ 4231532 h 4542817"/>
              <a:gd name="connsiteX109" fmla="*/ 1079770 w 3385226"/>
              <a:gd name="connsiteY109" fmla="*/ 4134255 h 4542817"/>
              <a:gd name="connsiteX110" fmla="*/ 1021404 w 3385226"/>
              <a:gd name="connsiteY110" fmla="*/ 4095345 h 4542817"/>
              <a:gd name="connsiteX111" fmla="*/ 943583 w 3385226"/>
              <a:gd name="connsiteY111" fmla="*/ 4046706 h 4542817"/>
              <a:gd name="connsiteX112" fmla="*/ 797668 w 3385226"/>
              <a:gd name="connsiteY112" fmla="*/ 3978613 h 4542817"/>
              <a:gd name="connsiteX113" fmla="*/ 807396 w 3385226"/>
              <a:gd name="connsiteY113" fmla="*/ 3949430 h 4542817"/>
              <a:gd name="connsiteX114" fmla="*/ 680936 w 3385226"/>
              <a:gd name="connsiteY114" fmla="*/ 3881336 h 4542817"/>
              <a:gd name="connsiteX115" fmla="*/ 632298 w 3385226"/>
              <a:gd name="connsiteY115" fmla="*/ 3881336 h 4542817"/>
              <a:gd name="connsiteX116" fmla="*/ 515566 w 3385226"/>
              <a:gd name="connsiteY116" fmla="*/ 3832698 h 4542817"/>
              <a:gd name="connsiteX117" fmla="*/ 428017 w 3385226"/>
              <a:gd name="connsiteY117" fmla="*/ 3774332 h 4542817"/>
              <a:gd name="connsiteX118" fmla="*/ 340468 w 3385226"/>
              <a:gd name="connsiteY118" fmla="*/ 3715966 h 4542817"/>
              <a:gd name="connsiteX119" fmla="*/ 340468 w 3385226"/>
              <a:gd name="connsiteY119" fmla="*/ 3657600 h 4542817"/>
              <a:gd name="connsiteX120" fmla="*/ 291830 w 3385226"/>
              <a:gd name="connsiteY120" fmla="*/ 3511685 h 4542817"/>
              <a:gd name="connsiteX121" fmla="*/ 291830 w 3385226"/>
              <a:gd name="connsiteY121" fmla="*/ 3404681 h 4542817"/>
              <a:gd name="connsiteX122" fmla="*/ 330741 w 3385226"/>
              <a:gd name="connsiteY122" fmla="*/ 3365770 h 4542817"/>
              <a:gd name="connsiteX123" fmla="*/ 282102 w 3385226"/>
              <a:gd name="connsiteY123" fmla="*/ 3287949 h 4542817"/>
              <a:gd name="connsiteX124" fmla="*/ 214009 w 3385226"/>
              <a:gd name="connsiteY124" fmla="*/ 3132306 h 4542817"/>
              <a:gd name="connsiteX125" fmla="*/ 233464 w 3385226"/>
              <a:gd name="connsiteY125" fmla="*/ 2928025 h 4542817"/>
              <a:gd name="connsiteX126" fmla="*/ 184826 w 3385226"/>
              <a:gd name="connsiteY126" fmla="*/ 2762655 h 4542817"/>
              <a:gd name="connsiteX127" fmla="*/ 165370 w 3385226"/>
              <a:gd name="connsiteY127" fmla="*/ 2577830 h 4542817"/>
              <a:gd name="connsiteX128" fmla="*/ 145915 w 3385226"/>
              <a:gd name="connsiteY128" fmla="*/ 2383276 h 4542817"/>
              <a:gd name="connsiteX129" fmla="*/ 184826 w 3385226"/>
              <a:gd name="connsiteY129" fmla="*/ 2120630 h 4542817"/>
              <a:gd name="connsiteX130" fmla="*/ 272375 w 3385226"/>
              <a:gd name="connsiteY130" fmla="*/ 1926076 h 4542817"/>
              <a:gd name="connsiteX131" fmla="*/ 311285 w 3385226"/>
              <a:gd name="connsiteY131" fmla="*/ 1799617 h 4542817"/>
              <a:gd name="connsiteX132" fmla="*/ 330741 w 3385226"/>
              <a:gd name="connsiteY132" fmla="*/ 1731523 h 4542817"/>
              <a:gd name="connsiteX133" fmla="*/ 330741 w 3385226"/>
              <a:gd name="connsiteY133" fmla="*/ 1643974 h 4542817"/>
              <a:gd name="connsiteX134" fmla="*/ 369651 w 3385226"/>
              <a:gd name="connsiteY134" fmla="*/ 1585608 h 4542817"/>
              <a:gd name="connsiteX135" fmla="*/ 437745 w 3385226"/>
              <a:gd name="connsiteY135" fmla="*/ 1498059 h 4542817"/>
              <a:gd name="connsiteX136" fmla="*/ 457200 w 3385226"/>
              <a:gd name="connsiteY136" fmla="*/ 1429966 h 4542817"/>
              <a:gd name="connsiteX137" fmla="*/ 408562 w 3385226"/>
              <a:gd name="connsiteY137" fmla="*/ 1420238 h 4542817"/>
              <a:gd name="connsiteX138" fmla="*/ 301558 w 3385226"/>
              <a:gd name="connsiteY138" fmla="*/ 1439693 h 4542817"/>
              <a:gd name="connsiteX139" fmla="*/ 214009 w 3385226"/>
              <a:gd name="connsiteY139" fmla="*/ 1439693 h 4542817"/>
              <a:gd name="connsiteX140" fmla="*/ 145915 w 3385226"/>
              <a:gd name="connsiteY140" fmla="*/ 1449421 h 4542817"/>
              <a:gd name="connsiteX141" fmla="*/ 97277 w 3385226"/>
              <a:gd name="connsiteY141" fmla="*/ 1429966 h 4542817"/>
              <a:gd name="connsiteX142" fmla="*/ 58366 w 3385226"/>
              <a:gd name="connsiteY142" fmla="*/ 1371600 h 4542817"/>
              <a:gd name="connsiteX143" fmla="*/ 58366 w 3385226"/>
              <a:gd name="connsiteY143" fmla="*/ 1371600 h 4542817"/>
              <a:gd name="connsiteX144" fmla="*/ 0 w 3385226"/>
              <a:gd name="connsiteY144" fmla="*/ 1245140 h 4542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3385226" h="4542817">
                <a:moveTo>
                  <a:pt x="0" y="1245140"/>
                </a:moveTo>
                <a:lnTo>
                  <a:pt x="107004" y="1138136"/>
                </a:lnTo>
                <a:lnTo>
                  <a:pt x="204281" y="1021404"/>
                </a:lnTo>
                <a:lnTo>
                  <a:pt x="330741" y="875489"/>
                </a:lnTo>
                <a:lnTo>
                  <a:pt x="428017" y="719847"/>
                </a:lnTo>
                <a:lnTo>
                  <a:pt x="564204" y="554476"/>
                </a:lnTo>
                <a:lnTo>
                  <a:pt x="700392" y="379379"/>
                </a:lnTo>
                <a:lnTo>
                  <a:pt x="787941" y="243191"/>
                </a:lnTo>
                <a:lnTo>
                  <a:pt x="914400" y="145915"/>
                </a:lnTo>
                <a:lnTo>
                  <a:pt x="1089498" y="107004"/>
                </a:lnTo>
                <a:lnTo>
                  <a:pt x="1196502" y="145915"/>
                </a:lnTo>
                <a:lnTo>
                  <a:pt x="1215958" y="155642"/>
                </a:lnTo>
                <a:lnTo>
                  <a:pt x="1284051" y="126459"/>
                </a:lnTo>
                <a:lnTo>
                  <a:pt x="1410511" y="87549"/>
                </a:lnTo>
                <a:lnTo>
                  <a:pt x="1585609" y="19455"/>
                </a:lnTo>
                <a:lnTo>
                  <a:pt x="1789890" y="0"/>
                </a:lnTo>
                <a:lnTo>
                  <a:pt x="1926077" y="38910"/>
                </a:lnTo>
                <a:lnTo>
                  <a:pt x="2013626" y="126459"/>
                </a:lnTo>
                <a:lnTo>
                  <a:pt x="2081719" y="77821"/>
                </a:lnTo>
                <a:lnTo>
                  <a:pt x="2178996" y="58366"/>
                </a:lnTo>
                <a:lnTo>
                  <a:pt x="2286000" y="38910"/>
                </a:lnTo>
                <a:lnTo>
                  <a:pt x="2402732" y="116732"/>
                </a:lnTo>
                <a:lnTo>
                  <a:pt x="2568102" y="243191"/>
                </a:lnTo>
                <a:lnTo>
                  <a:pt x="2665379" y="379379"/>
                </a:lnTo>
                <a:lnTo>
                  <a:pt x="2830749" y="554476"/>
                </a:lnTo>
                <a:lnTo>
                  <a:pt x="3035030" y="787940"/>
                </a:lnTo>
                <a:lnTo>
                  <a:pt x="3180945" y="953310"/>
                </a:lnTo>
                <a:lnTo>
                  <a:pt x="3317132" y="1108953"/>
                </a:lnTo>
                <a:lnTo>
                  <a:pt x="3385226" y="1215957"/>
                </a:lnTo>
                <a:lnTo>
                  <a:pt x="3365770" y="1303506"/>
                </a:lnTo>
                <a:lnTo>
                  <a:pt x="3307404" y="1391055"/>
                </a:lnTo>
                <a:lnTo>
                  <a:pt x="3200400" y="1410510"/>
                </a:lnTo>
                <a:lnTo>
                  <a:pt x="3083668" y="1381327"/>
                </a:lnTo>
                <a:lnTo>
                  <a:pt x="2966936" y="1371600"/>
                </a:lnTo>
                <a:lnTo>
                  <a:pt x="2869660" y="1342417"/>
                </a:lnTo>
                <a:lnTo>
                  <a:pt x="2801566" y="1284051"/>
                </a:lnTo>
                <a:lnTo>
                  <a:pt x="2850204" y="1391055"/>
                </a:lnTo>
                <a:lnTo>
                  <a:pt x="2937753" y="1498059"/>
                </a:lnTo>
                <a:lnTo>
                  <a:pt x="3015575" y="1595336"/>
                </a:lnTo>
                <a:lnTo>
                  <a:pt x="3054485" y="1682885"/>
                </a:lnTo>
                <a:lnTo>
                  <a:pt x="3054485" y="1770434"/>
                </a:lnTo>
                <a:lnTo>
                  <a:pt x="3122579" y="1896893"/>
                </a:lnTo>
                <a:lnTo>
                  <a:pt x="3171217" y="2052536"/>
                </a:lnTo>
                <a:lnTo>
                  <a:pt x="3200400" y="2247089"/>
                </a:lnTo>
                <a:lnTo>
                  <a:pt x="3229583" y="2451370"/>
                </a:lnTo>
                <a:lnTo>
                  <a:pt x="3239311" y="2626468"/>
                </a:lnTo>
                <a:lnTo>
                  <a:pt x="3200400" y="2772383"/>
                </a:lnTo>
                <a:lnTo>
                  <a:pt x="3161490" y="2889115"/>
                </a:lnTo>
                <a:lnTo>
                  <a:pt x="3171217" y="3015574"/>
                </a:lnTo>
                <a:lnTo>
                  <a:pt x="3151762" y="3161489"/>
                </a:lnTo>
                <a:lnTo>
                  <a:pt x="3122579" y="3268493"/>
                </a:lnTo>
                <a:lnTo>
                  <a:pt x="3083668" y="3336587"/>
                </a:lnTo>
                <a:lnTo>
                  <a:pt x="3083668" y="3463047"/>
                </a:lnTo>
                <a:lnTo>
                  <a:pt x="3083668" y="3599234"/>
                </a:lnTo>
                <a:lnTo>
                  <a:pt x="3083668" y="3677055"/>
                </a:lnTo>
                <a:lnTo>
                  <a:pt x="3064213" y="3715966"/>
                </a:lnTo>
                <a:lnTo>
                  <a:pt x="2986392" y="3735421"/>
                </a:lnTo>
                <a:lnTo>
                  <a:pt x="2889115" y="3764604"/>
                </a:lnTo>
                <a:lnTo>
                  <a:pt x="2821022" y="3832698"/>
                </a:lnTo>
                <a:lnTo>
                  <a:pt x="2821022" y="3832698"/>
                </a:lnTo>
                <a:lnTo>
                  <a:pt x="2743200" y="3832698"/>
                </a:lnTo>
                <a:lnTo>
                  <a:pt x="2665379" y="3891064"/>
                </a:lnTo>
                <a:lnTo>
                  <a:pt x="2587558" y="3910519"/>
                </a:lnTo>
                <a:lnTo>
                  <a:pt x="2441643" y="3910519"/>
                </a:lnTo>
                <a:lnTo>
                  <a:pt x="2451370" y="3949430"/>
                </a:lnTo>
                <a:lnTo>
                  <a:pt x="2577830" y="3959157"/>
                </a:lnTo>
                <a:lnTo>
                  <a:pt x="2558375" y="3978613"/>
                </a:lnTo>
                <a:lnTo>
                  <a:pt x="2441643" y="4036979"/>
                </a:lnTo>
                <a:lnTo>
                  <a:pt x="2344366" y="4075889"/>
                </a:lnTo>
                <a:lnTo>
                  <a:pt x="2286000" y="4134255"/>
                </a:lnTo>
                <a:lnTo>
                  <a:pt x="2315183" y="4182893"/>
                </a:lnTo>
                <a:lnTo>
                  <a:pt x="2334639" y="4212076"/>
                </a:lnTo>
                <a:lnTo>
                  <a:pt x="2315183" y="4231532"/>
                </a:lnTo>
                <a:lnTo>
                  <a:pt x="2286000" y="4250987"/>
                </a:lnTo>
                <a:lnTo>
                  <a:pt x="2208179" y="4212076"/>
                </a:lnTo>
                <a:lnTo>
                  <a:pt x="2169268" y="4309353"/>
                </a:lnTo>
                <a:lnTo>
                  <a:pt x="2169268" y="4387174"/>
                </a:lnTo>
                <a:lnTo>
                  <a:pt x="2130358" y="4396902"/>
                </a:lnTo>
                <a:lnTo>
                  <a:pt x="2120630" y="4338536"/>
                </a:lnTo>
                <a:lnTo>
                  <a:pt x="2062264" y="4328808"/>
                </a:lnTo>
                <a:lnTo>
                  <a:pt x="2052536" y="4387174"/>
                </a:lnTo>
                <a:lnTo>
                  <a:pt x="2003898" y="4455268"/>
                </a:lnTo>
                <a:lnTo>
                  <a:pt x="1926077" y="4435813"/>
                </a:lnTo>
                <a:lnTo>
                  <a:pt x="1887166" y="4455268"/>
                </a:lnTo>
                <a:lnTo>
                  <a:pt x="1838528" y="4455268"/>
                </a:lnTo>
                <a:lnTo>
                  <a:pt x="1838528" y="4523362"/>
                </a:lnTo>
                <a:lnTo>
                  <a:pt x="1770434" y="4523362"/>
                </a:lnTo>
                <a:lnTo>
                  <a:pt x="1770434" y="4494179"/>
                </a:lnTo>
                <a:lnTo>
                  <a:pt x="1634247" y="4542817"/>
                </a:lnTo>
                <a:lnTo>
                  <a:pt x="1585609" y="4542817"/>
                </a:lnTo>
                <a:lnTo>
                  <a:pt x="1556426" y="4503906"/>
                </a:lnTo>
                <a:lnTo>
                  <a:pt x="1556426" y="4445540"/>
                </a:lnTo>
                <a:lnTo>
                  <a:pt x="1507787" y="4445540"/>
                </a:lnTo>
                <a:lnTo>
                  <a:pt x="1478604" y="4445540"/>
                </a:lnTo>
                <a:lnTo>
                  <a:pt x="1439694" y="4455268"/>
                </a:lnTo>
                <a:lnTo>
                  <a:pt x="1400783" y="4474723"/>
                </a:lnTo>
                <a:lnTo>
                  <a:pt x="1361873" y="4406630"/>
                </a:lnTo>
                <a:lnTo>
                  <a:pt x="1342417" y="4377447"/>
                </a:lnTo>
                <a:lnTo>
                  <a:pt x="1303507" y="4328808"/>
                </a:lnTo>
                <a:lnTo>
                  <a:pt x="1284051" y="4348264"/>
                </a:lnTo>
                <a:lnTo>
                  <a:pt x="1254868" y="4406630"/>
                </a:lnTo>
                <a:lnTo>
                  <a:pt x="1235413" y="4416357"/>
                </a:lnTo>
                <a:lnTo>
                  <a:pt x="1225685" y="4387174"/>
                </a:lnTo>
                <a:lnTo>
                  <a:pt x="1186775" y="4241259"/>
                </a:lnTo>
                <a:lnTo>
                  <a:pt x="1177047" y="4212076"/>
                </a:lnTo>
                <a:lnTo>
                  <a:pt x="1138136" y="4231532"/>
                </a:lnTo>
                <a:lnTo>
                  <a:pt x="1108953" y="4260715"/>
                </a:lnTo>
                <a:lnTo>
                  <a:pt x="1070043" y="4260715"/>
                </a:lnTo>
                <a:lnTo>
                  <a:pt x="1040860" y="4231532"/>
                </a:lnTo>
                <a:lnTo>
                  <a:pt x="1079770" y="4134255"/>
                </a:lnTo>
                <a:lnTo>
                  <a:pt x="1021404" y="4095345"/>
                </a:lnTo>
                <a:lnTo>
                  <a:pt x="943583" y="4046706"/>
                </a:lnTo>
                <a:lnTo>
                  <a:pt x="797668" y="3978613"/>
                </a:lnTo>
                <a:lnTo>
                  <a:pt x="807396" y="3949430"/>
                </a:lnTo>
                <a:lnTo>
                  <a:pt x="680936" y="3881336"/>
                </a:lnTo>
                <a:lnTo>
                  <a:pt x="632298" y="3881336"/>
                </a:lnTo>
                <a:lnTo>
                  <a:pt x="515566" y="3832698"/>
                </a:lnTo>
                <a:lnTo>
                  <a:pt x="428017" y="3774332"/>
                </a:lnTo>
                <a:lnTo>
                  <a:pt x="340468" y="3715966"/>
                </a:lnTo>
                <a:lnTo>
                  <a:pt x="340468" y="3657600"/>
                </a:lnTo>
                <a:lnTo>
                  <a:pt x="291830" y="3511685"/>
                </a:lnTo>
                <a:lnTo>
                  <a:pt x="291830" y="3404681"/>
                </a:lnTo>
                <a:lnTo>
                  <a:pt x="330741" y="3365770"/>
                </a:lnTo>
                <a:lnTo>
                  <a:pt x="282102" y="3287949"/>
                </a:lnTo>
                <a:lnTo>
                  <a:pt x="214009" y="3132306"/>
                </a:lnTo>
                <a:lnTo>
                  <a:pt x="233464" y="2928025"/>
                </a:lnTo>
                <a:lnTo>
                  <a:pt x="184826" y="2762655"/>
                </a:lnTo>
                <a:lnTo>
                  <a:pt x="165370" y="2577830"/>
                </a:lnTo>
                <a:lnTo>
                  <a:pt x="145915" y="2383276"/>
                </a:lnTo>
                <a:lnTo>
                  <a:pt x="184826" y="2120630"/>
                </a:lnTo>
                <a:lnTo>
                  <a:pt x="272375" y="1926076"/>
                </a:lnTo>
                <a:lnTo>
                  <a:pt x="311285" y="1799617"/>
                </a:lnTo>
                <a:lnTo>
                  <a:pt x="330741" y="1731523"/>
                </a:lnTo>
                <a:lnTo>
                  <a:pt x="330741" y="1643974"/>
                </a:lnTo>
                <a:lnTo>
                  <a:pt x="369651" y="1585608"/>
                </a:lnTo>
                <a:lnTo>
                  <a:pt x="437745" y="1498059"/>
                </a:lnTo>
                <a:lnTo>
                  <a:pt x="457200" y="1429966"/>
                </a:lnTo>
                <a:lnTo>
                  <a:pt x="408562" y="1420238"/>
                </a:lnTo>
                <a:lnTo>
                  <a:pt x="301558" y="1439693"/>
                </a:lnTo>
                <a:lnTo>
                  <a:pt x="214009" y="1439693"/>
                </a:lnTo>
                <a:lnTo>
                  <a:pt x="145915" y="1449421"/>
                </a:lnTo>
                <a:lnTo>
                  <a:pt x="97277" y="1429966"/>
                </a:lnTo>
                <a:lnTo>
                  <a:pt x="58366" y="1371600"/>
                </a:lnTo>
                <a:lnTo>
                  <a:pt x="58366" y="1371600"/>
                </a:lnTo>
                <a:lnTo>
                  <a:pt x="0" y="1245140"/>
                </a:lnTo>
                <a:close/>
              </a:path>
            </a:pathLst>
          </a:custGeom>
          <a:solidFill>
            <a:srgbClr val="E1D3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C4E90E2F-B872-4015-A101-77CF05E4F4FA}"/>
              </a:ext>
            </a:extLst>
          </p:cNvPr>
          <p:cNvSpPr/>
          <p:nvPr/>
        </p:nvSpPr>
        <p:spPr>
          <a:xfrm>
            <a:off x="4416762" y="2073782"/>
            <a:ext cx="3024898" cy="3013784"/>
          </a:xfrm>
          <a:prstGeom prst="flowChartConnector">
            <a:avLst/>
          </a:prstGeom>
          <a:solidFill>
            <a:srgbClr val="E4DCAA"/>
          </a:solidFill>
          <a:ln w="38100">
            <a:solidFill>
              <a:srgbClr val="B5A3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A417704-2FF8-40DF-ABDD-D4E87956D050}"/>
              </a:ext>
            </a:extLst>
          </p:cNvPr>
          <p:cNvSpPr/>
          <p:nvPr/>
        </p:nvSpPr>
        <p:spPr>
          <a:xfrm>
            <a:off x="4961106" y="4455268"/>
            <a:ext cx="1955260" cy="632298"/>
          </a:xfrm>
          <a:custGeom>
            <a:avLst/>
            <a:gdLst>
              <a:gd name="connsiteX0" fmla="*/ 0 w 1955260"/>
              <a:gd name="connsiteY0" fmla="*/ 291830 h 632298"/>
              <a:gd name="connsiteX1" fmla="*/ 262647 w 1955260"/>
              <a:gd name="connsiteY1" fmla="*/ 0 h 632298"/>
              <a:gd name="connsiteX2" fmla="*/ 428017 w 1955260"/>
              <a:gd name="connsiteY2" fmla="*/ 107004 h 632298"/>
              <a:gd name="connsiteX3" fmla="*/ 612843 w 1955260"/>
              <a:gd name="connsiteY3" fmla="*/ 175098 h 632298"/>
              <a:gd name="connsiteX4" fmla="*/ 758758 w 1955260"/>
              <a:gd name="connsiteY4" fmla="*/ 204281 h 632298"/>
              <a:gd name="connsiteX5" fmla="*/ 943583 w 1955260"/>
              <a:gd name="connsiteY5" fmla="*/ 223736 h 632298"/>
              <a:gd name="connsiteX6" fmla="*/ 1157592 w 1955260"/>
              <a:gd name="connsiteY6" fmla="*/ 214009 h 632298"/>
              <a:gd name="connsiteX7" fmla="*/ 1322962 w 1955260"/>
              <a:gd name="connsiteY7" fmla="*/ 165370 h 632298"/>
              <a:gd name="connsiteX8" fmla="*/ 1498060 w 1955260"/>
              <a:gd name="connsiteY8" fmla="*/ 97277 h 632298"/>
              <a:gd name="connsiteX9" fmla="*/ 1673158 w 1955260"/>
              <a:gd name="connsiteY9" fmla="*/ 0 h 632298"/>
              <a:gd name="connsiteX10" fmla="*/ 1955260 w 1955260"/>
              <a:gd name="connsiteY10" fmla="*/ 301558 h 632298"/>
              <a:gd name="connsiteX11" fmla="*/ 1750979 w 1955260"/>
              <a:gd name="connsiteY11" fmla="*/ 437745 h 632298"/>
              <a:gd name="connsiteX12" fmla="*/ 1488332 w 1955260"/>
              <a:gd name="connsiteY12" fmla="*/ 544749 h 632298"/>
              <a:gd name="connsiteX13" fmla="*/ 1215958 w 1955260"/>
              <a:gd name="connsiteY13" fmla="*/ 612843 h 632298"/>
              <a:gd name="connsiteX14" fmla="*/ 904673 w 1955260"/>
              <a:gd name="connsiteY14" fmla="*/ 632298 h 632298"/>
              <a:gd name="connsiteX15" fmla="*/ 583660 w 1955260"/>
              <a:gd name="connsiteY15" fmla="*/ 593387 h 632298"/>
              <a:gd name="connsiteX16" fmla="*/ 233464 w 1955260"/>
              <a:gd name="connsiteY16" fmla="*/ 466928 h 632298"/>
              <a:gd name="connsiteX17" fmla="*/ 116732 w 1955260"/>
              <a:gd name="connsiteY17" fmla="*/ 369651 h 632298"/>
              <a:gd name="connsiteX18" fmla="*/ 0 w 1955260"/>
              <a:gd name="connsiteY18" fmla="*/ 291830 h 63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955260" h="632298">
                <a:moveTo>
                  <a:pt x="0" y="291830"/>
                </a:moveTo>
                <a:lnTo>
                  <a:pt x="262647" y="0"/>
                </a:lnTo>
                <a:lnTo>
                  <a:pt x="428017" y="107004"/>
                </a:lnTo>
                <a:lnTo>
                  <a:pt x="612843" y="175098"/>
                </a:lnTo>
                <a:lnTo>
                  <a:pt x="758758" y="204281"/>
                </a:lnTo>
                <a:lnTo>
                  <a:pt x="943583" y="223736"/>
                </a:lnTo>
                <a:lnTo>
                  <a:pt x="1157592" y="214009"/>
                </a:lnTo>
                <a:lnTo>
                  <a:pt x="1322962" y="165370"/>
                </a:lnTo>
                <a:lnTo>
                  <a:pt x="1498060" y="97277"/>
                </a:lnTo>
                <a:lnTo>
                  <a:pt x="1673158" y="0"/>
                </a:lnTo>
                <a:lnTo>
                  <a:pt x="1955260" y="301558"/>
                </a:lnTo>
                <a:lnTo>
                  <a:pt x="1750979" y="437745"/>
                </a:lnTo>
                <a:lnTo>
                  <a:pt x="1488332" y="544749"/>
                </a:lnTo>
                <a:lnTo>
                  <a:pt x="1215958" y="612843"/>
                </a:lnTo>
                <a:lnTo>
                  <a:pt x="904673" y="632298"/>
                </a:lnTo>
                <a:lnTo>
                  <a:pt x="583660" y="593387"/>
                </a:lnTo>
                <a:lnTo>
                  <a:pt x="233464" y="466928"/>
                </a:lnTo>
                <a:lnTo>
                  <a:pt x="116732" y="369651"/>
                </a:lnTo>
                <a:lnTo>
                  <a:pt x="0" y="291830"/>
                </a:lnTo>
                <a:close/>
              </a:path>
            </a:pathLst>
          </a:custGeom>
          <a:solidFill>
            <a:srgbClr val="333665"/>
          </a:solidFill>
          <a:ln>
            <a:solidFill>
              <a:srgbClr val="E7DB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972E1165-A1D3-4ECD-AA08-57C63193F8D4}"/>
              </a:ext>
            </a:extLst>
          </p:cNvPr>
          <p:cNvSpPr/>
          <p:nvPr/>
        </p:nvSpPr>
        <p:spPr>
          <a:xfrm>
            <a:off x="4897876" y="2581411"/>
            <a:ext cx="2115767" cy="2010044"/>
          </a:xfrm>
          <a:prstGeom prst="flowChartConnector">
            <a:avLst/>
          </a:prstGeom>
          <a:solidFill>
            <a:srgbClr val="E4DCA8"/>
          </a:solidFill>
          <a:ln w="38100">
            <a:solidFill>
              <a:srgbClr val="B5A3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C98718C-3251-4DB7-8DFD-2928A9C3F4CE}"/>
              </a:ext>
            </a:extLst>
          </p:cNvPr>
          <p:cNvSpPr/>
          <p:nvPr/>
        </p:nvSpPr>
        <p:spPr>
          <a:xfrm>
            <a:off x="4834647" y="1867711"/>
            <a:ext cx="2178996" cy="661480"/>
          </a:xfrm>
          <a:custGeom>
            <a:avLst/>
            <a:gdLst>
              <a:gd name="connsiteX0" fmla="*/ 0 w 2178996"/>
              <a:gd name="connsiteY0" fmla="*/ 408561 h 661480"/>
              <a:gd name="connsiteX1" fmla="*/ 340468 w 2178996"/>
              <a:gd name="connsiteY1" fmla="*/ 204280 h 661480"/>
              <a:gd name="connsiteX2" fmla="*/ 651753 w 2178996"/>
              <a:gd name="connsiteY2" fmla="*/ 77821 h 661480"/>
              <a:gd name="connsiteX3" fmla="*/ 933855 w 2178996"/>
              <a:gd name="connsiteY3" fmla="*/ 9727 h 661480"/>
              <a:gd name="connsiteX4" fmla="*/ 1284051 w 2178996"/>
              <a:gd name="connsiteY4" fmla="*/ 0 h 661480"/>
              <a:gd name="connsiteX5" fmla="*/ 1566153 w 2178996"/>
              <a:gd name="connsiteY5" fmla="*/ 77821 h 661480"/>
              <a:gd name="connsiteX6" fmla="*/ 1887166 w 2178996"/>
              <a:gd name="connsiteY6" fmla="*/ 214008 h 661480"/>
              <a:gd name="connsiteX7" fmla="*/ 2178996 w 2178996"/>
              <a:gd name="connsiteY7" fmla="*/ 398834 h 661480"/>
              <a:gd name="connsiteX8" fmla="*/ 2042808 w 2178996"/>
              <a:gd name="connsiteY8" fmla="*/ 583659 h 661480"/>
              <a:gd name="connsiteX9" fmla="*/ 2042808 w 2178996"/>
              <a:gd name="connsiteY9" fmla="*/ 661480 h 661480"/>
              <a:gd name="connsiteX10" fmla="*/ 1964987 w 2178996"/>
              <a:gd name="connsiteY10" fmla="*/ 593387 h 661480"/>
              <a:gd name="connsiteX11" fmla="*/ 1702340 w 2178996"/>
              <a:gd name="connsiteY11" fmla="*/ 447472 h 661480"/>
              <a:gd name="connsiteX12" fmla="*/ 1449421 w 2178996"/>
              <a:gd name="connsiteY12" fmla="*/ 330740 h 661480"/>
              <a:gd name="connsiteX13" fmla="*/ 1254868 w 2178996"/>
              <a:gd name="connsiteY13" fmla="*/ 301557 h 661480"/>
              <a:gd name="connsiteX14" fmla="*/ 1060315 w 2178996"/>
              <a:gd name="connsiteY14" fmla="*/ 282102 h 661480"/>
              <a:gd name="connsiteX15" fmla="*/ 797668 w 2178996"/>
              <a:gd name="connsiteY15" fmla="*/ 340468 h 661480"/>
              <a:gd name="connsiteX16" fmla="*/ 554476 w 2178996"/>
              <a:gd name="connsiteY16" fmla="*/ 428017 h 661480"/>
              <a:gd name="connsiteX17" fmla="*/ 408562 w 2178996"/>
              <a:gd name="connsiteY17" fmla="*/ 486383 h 661480"/>
              <a:gd name="connsiteX18" fmla="*/ 223736 w 2178996"/>
              <a:gd name="connsiteY18" fmla="*/ 603115 h 661480"/>
              <a:gd name="connsiteX19" fmla="*/ 175098 w 2178996"/>
              <a:gd name="connsiteY19" fmla="*/ 661480 h 661480"/>
              <a:gd name="connsiteX20" fmla="*/ 165370 w 2178996"/>
              <a:gd name="connsiteY20" fmla="*/ 593387 h 661480"/>
              <a:gd name="connsiteX21" fmla="*/ 0 w 2178996"/>
              <a:gd name="connsiteY21" fmla="*/ 408561 h 66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178996" h="661480">
                <a:moveTo>
                  <a:pt x="0" y="408561"/>
                </a:moveTo>
                <a:lnTo>
                  <a:pt x="340468" y="204280"/>
                </a:lnTo>
                <a:lnTo>
                  <a:pt x="651753" y="77821"/>
                </a:lnTo>
                <a:lnTo>
                  <a:pt x="933855" y="9727"/>
                </a:lnTo>
                <a:lnTo>
                  <a:pt x="1284051" y="0"/>
                </a:lnTo>
                <a:lnTo>
                  <a:pt x="1566153" y="77821"/>
                </a:lnTo>
                <a:lnTo>
                  <a:pt x="1887166" y="214008"/>
                </a:lnTo>
                <a:lnTo>
                  <a:pt x="2178996" y="398834"/>
                </a:lnTo>
                <a:lnTo>
                  <a:pt x="2042808" y="583659"/>
                </a:lnTo>
                <a:lnTo>
                  <a:pt x="2042808" y="661480"/>
                </a:lnTo>
                <a:lnTo>
                  <a:pt x="1964987" y="593387"/>
                </a:lnTo>
                <a:lnTo>
                  <a:pt x="1702340" y="447472"/>
                </a:lnTo>
                <a:lnTo>
                  <a:pt x="1449421" y="330740"/>
                </a:lnTo>
                <a:lnTo>
                  <a:pt x="1254868" y="301557"/>
                </a:lnTo>
                <a:lnTo>
                  <a:pt x="1060315" y="282102"/>
                </a:lnTo>
                <a:lnTo>
                  <a:pt x="797668" y="340468"/>
                </a:lnTo>
                <a:lnTo>
                  <a:pt x="554476" y="428017"/>
                </a:lnTo>
                <a:lnTo>
                  <a:pt x="408562" y="486383"/>
                </a:lnTo>
                <a:lnTo>
                  <a:pt x="223736" y="603115"/>
                </a:lnTo>
                <a:lnTo>
                  <a:pt x="175098" y="661480"/>
                </a:lnTo>
                <a:lnTo>
                  <a:pt x="165370" y="593387"/>
                </a:lnTo>
                <a:lnTo>
                  <a:pt x="0" y="408561"/>
                </a:lnTo>
                <a:close/>
              </a:path>
            </a:pathLst>
          </a:custGeom>
          <a:solidFill>
            <a:srgbClr val="4948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3612018-A417-4C5E-8214-E543278FB7D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7875" y1="34354" x2="41000" y2="24900"/>
                        <a14:foregroundMark x1="41000" y1="24900" x2="47625" y2="23702"/>
                        <a14:foregroundMark x1="47625" y1="23702" x2="54750" y2="24501"/>
                        <a14:foregroundMark x1="54750" y1="24501" x2="60000" y2="29161"/>
                        <a14:foregroundMark x1="60000" y1="29161" x2="53000" y2="30493"/>
                        <a14:foregroundMark x1="53000" y1="30493" x2="38625" y2="29561"/>
                        <a14:foregroundMark x1="38625" y1="29561" x2="33875" y2="35020"/>
                        <a14:foregroundMark x1="27500" y1="35419" x2="39000" y2="27164"/>
                        <a14:foregroundMark x1="39000" y1="27164" x2="46000" y2="25965"/>
                        <a14:foregroundMark x1="46000" y1="25965" x2="52625" y2="25965"/>
                        <a14:foregroundMark x1="52625" y1="25965" x2="58000" y2="31691"/>
                        <a14:foregroundMark x1="58000" y1="31691" x2="52250" y2="70573"/>
                        <a14:foregroundMark x1="52250" y1="70573" x2="44875" y2="73236"/>
                        <a14:foregroundMark x1="44875" y1="73236" x2="40250" y2="65646"/>
                        <a14:foregroundMark x1="40250" y1="65646" x2="43125" y2="25699"/>
                        <a14:backgroundMark x1="10750" y1="69374" x2="13750" y2="30226"/>
                        <a14:backgroundMark x1="13750" y1="30226" x2="16500" y2="21305"/>
                        <a14:backgroundMark x1="11625" y1="9454" x2="4750" y2="86551"/>
                        <a14:backgroundMark x1="4750" y1="86551" x2="5875" y2="92277"/>
                        <a14:backgroundMark x1="24250" y1="12250" x2="8875" y2="58322"/>
                        <a14:backgroundMark x1="8875" y1="58322" x2="9500" y2="66578"/>
                        <a14:backgroundMark x1="9500" y1="66578" x2="19750" y2="86551"/>
                        <a14:backgroundMark x1="19750" y1="86551" x2="33000" y2="98269"/>
                        <a14:backgroundMark x1="33000" y1="98269" x2="41875" y2="99601"/>
                        <a14:backgroundMark x1="41875" y1="99601" x2="72625" y2="96405"/>
                        <a14:backgroundMark x1="72625" y1="96405" x2="81750" y2="81625"/>
                        <a14:backgroundMark x1="81750" y1="81625" x2="90000" y2="28495"/>
                        <a14:backgroundMark x1="90000" y1="28495" x2="86875" y2="7723"/>
                        <a14:backgroundMark x1="86875" y1="7723" x2="81375" y2="2397"/>
                        <a14:backgroundMark x1="81375" y1="2397" x2="73875" y2="4128"/>
                        <a14:backgroundMark x1="73875" y1="4128" x2="57125" y2="133"/>
                        <a14:backgroundMark x1="57125" y1="133" x2="32375" y2="6525"/>
                        <a14:backgroundMark x1="32375" y1="6525" x2="24375" y2="11851"/>
                        <a14:backgroundMark x1="26125" y1="28762" x2="34750" y2="15979"/>
                        <a14:backgroundMark x1="30750" y1="15979" x2="49750" y2="17710"/>
                        <a14:backgroundMark x1="49750" y1="17710" x2="58125" y2="15579"/>
                        <a14:backgroundMark x1="58125" y1="15579" x2="65500" y2="15846"/>
                        <a14:backgroundMark x1="65500" y1="15846" x2="69250" y2="21571"/>
                        <a14:backgroundMark x1="69250" y1="21571" x2="70125" y2="29427"/>
                        <a14:backgroundMark x1="70125" y1="29427" x2="74375" y2="37284"/>
                        <a14:backgroundMark x1="74375" y1="37284" x2="73750" y2="52064"/>
                        <a14:backgroundMark x1="73750" y1="52064" x2="68500" y2="67909"/>
                        <a14:backgroundMark x1="68500" y1="67909" x2="52500" y2="87483"/>
                        <a14:backgroundMark x1="52500" y1="87483" x2="45875" y2="89081"/>
                        <a14:backgroundMark x1="45875" y1="89081" x2="24125" y2="68575"/>
                        <a14:backgroundMark x1="24125" y1="68575" x2="23000" y2="50200"/>
                        <a14:backgroundMark x1="23000" y1="50200" x2="29000" y2="22636"/>
                        <a14:backgroundMark x1="29000" y1="22636" x2="33250" y2="16378"/>
                        <a14:backgroundMark x1="33250" y1="16378" x2="34625" y2="15446"/>
                      </a14:backgroundRemoval>
                    </a14:imgEffect>
                    <a14:imgEffect>
                      <a14:artisticCutout trans="48000" numberOfShades="6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3270" y="-9728"/>
            <a:ext cx="7305459" cy="685800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EA423C1-1251-4AD8-9E01-FEEB8C2C0FE3}"/>
              </a:ext>
            </a:extLst>
          </p:cNvPr>
          <p:cNvCxnSpPr/>
          <p:nvPr/>
        </p:nvCxnSpPr>
        <p:spPr>
          <a:xfrm flipH="1" flipV="1">
            <a:off x="5099341" y="16896"/>
            <a:ext cx="63229" cy="803812"/>
          </a:xfrm>
          <a:prstGeom prst="line">
            <a:avLst/>
          </a:prstGeom>
          <a:ln w="76200" cap="flat" cmpd="sng" algn="ctr">
            <a:solidFill>
              <a:schemeClr val="bg2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C65BFD4-0603-4CA5-8F0D-66DF353A0D92}"/>
              </a:ext>
            </a:extLst>
          </p:cNvPr>
          <p:cNvCxnSpPr>
            <a:cxnSpLocks/>
          </p:cNvCxnSpPr>
          <p:nvPr/>
        </p:nvCxnSpPr>
        <p:spPr>
          <a:xfrm flipV="1">
            <a:off x="6858129" y="16896"/>
            <a:ext cx="63229" cy="803812"/>
          </a:xfrm>
          <a:prstGeom prst="line">
            <a:avLst/>
          </a:prstGeom>
          <a:ln w="76200" cap="flat" cmpd="sng" algn="ctr">
            <a:solidFill>
              <a:schemeClr val="bg2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84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5</cp:revision>
  <dcterms:created xsi:type="dcterms:W3CDTF">2021-05-06T02:50:26Z</dcterms:created>
  <dcterms:modified xsi:type="dcterms:W3CDTF">2021-05-06T03:27:12Z</dcterms:modified>
</cp:coreProperties>
</file>