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55948" autoAdjust="0"/>
  </p:normalViewPr>
  <p:slideViewPr>
    <p:cSldViewPr snapToGrid="0">
      <p:cViewPr>
        <p:scale>
          <a:sx n="75" d="100"/>
          <a:sy n="75" d="100"/>
        </p:scale>
        <p:origin x="64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60332-7EAA-4D8F-A89B-AD04170D0EA5}" type="datetimeFigureOut">
              <a:rPr lang="en-US" smtClean="0"/>
              <a:t>4/24/2021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CFA5D-050A-4275-8F7B-858FE09AD79B}" type="slidenum">
              <a:rPr lang="en-US" smtClean="0"/>
              <a:t>‹#›</a:t>
            </a:fld>
            <a:endParaRPr lang="en-US"/>
          </a:p>
        </p:txBody>
      </p:sp>
    </p:spTree>
    <p:extLst>
      <p:ext uri="{BB962C8B-B14F-4D97-AF65-F5344CB8AC3E}">
        <p14:creationId xmlns:p14="http://schemas.microsoft.com/office/powerpoint/2010/main" val="283758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ISO 9000:2015, section 3.6.13,  traceability is the “ability to trace the history, application or location of an object.”  When considering a product or a service, traceability can relate to:</a:t>
            </a:r>
          </a:p>
          <a:p>
            <a:pPr marL="171450" indent="-171450">
              <a:buFont typeface="Arial" panose="020B0604020202020204" pitchFamily="34" charset="0"/>
              <a:buChar char="•"/>
            </a:pPr>
            <a:r>
              <a:rPr lang="en-US" dirty="0"/>
              <a:t>the origin of materials and parts</a:t>
            </a:r>
          </a:p>
          <a:p>
            <a:pPr marL="171450" indent="-171450">
              <a:buFont typeface="Arial" panose="020B0604020202020204" pitchFamily="34" charset="0"/>
              <a:buChar char="•"/>
            </a:pPr>
            <a:r>
              <a:rPr lang="en-US" dirty="0"/>
              <a:t>the processing history</a:t>
            </a:r>
          </a:p>
          <a:p>
            <a:pPr marL="171450" indent="-171450">
              <a:buFont typeface="Arial" panose="020B0604020202020204" pitchFamily="34" charset="0"/>
              <a:buChar char="•"/>
            </a:pPr>
            <a:r>
              <a:rPr lang="en-US" dirty="0"/>
              <a:t>the distribution and location of the product or service after delivery.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 ISO 13485:2106 section 7.5.9.1, the organization must “document procedures for traceability. These procedures shall define the extent of traceability in accordance with applicable regulatory requirements and the records to be maintained.”</a:t>
            </a:r>
          </a:p>
          <a:p>
            <a:endParaRPr lang="en-US" dirty="0"/>
          </a:p>
          <a:p>
            <a:r>
              <a:rPr lang="en-US" dirty="0"/>
              <a:t>What records need to be maintained?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Relevant purchasing information in the form of documents and records” (ISO 13485:2106 section 7.4.2)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record of traceability for “each medical device or batch of medical devices” that “identifies the amount manufactured and amount approved for distribution” The record shall be verified and approved.  (ISO 13485:2106 section 7.5.1)</a:t>
            </a:r>
          </a:p>
        </p:txBody>
      </p:sp>
      <p:sp>
        <p:nvSpPr>
          <p:cNvPr id="4" name="Slide Number Placeholder 3"/>
          <p:cNvSpPr>
            <a:spLocks noGrp="1"/>
          </p:cNvSpPr>
          <p:nvPr>
            <p:ph type="sldNum" sz="quarter" idx="5"/>
          </p:nvPr>
        </p:nvSpPr>
        <p:spPr/>
        <p:txBody>
          <a:bodyPr/>
          <a:lstStyle/>
          <a:p>
            <a:fld id="{1FACFA5D-050A-4275-8F7B-858FE09AD79B}" type="slidenum">
              <a:rPr lang="en-US" smtClean="0"/>
              <a:t>1</a:t>
            </a:fld>
            <a:endParaRPr lang="en-US"/>
          </a:p>
        </p:txBody>
      </p:sp>
    </p:spTree>
    <p:extLst>
      <p:ext uri="{BB962C8B-B14F-4D97-AF65-F5344CB8AC3E}">
        <p14:creationId xmlns:p14="http://schemas.microsoft.com/office/powerpoint/2010/main" val="411119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2F9BA-71C1-4A0F-BD71-BF7BA27C7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2743DC-D676-4085-B747-FC59C0E850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91E443-120C-43AA-BB03-B12E97FE0A7C}"/>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DE1CE477-485D-4596-A80D-913492CE0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A995E-B2E4-4499-92F0-BE4BAE338381}"/>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104723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29380-BC7E-40E6-BD7A-429E1B2022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5AD3C2-BEB2-482D-A664-597E1183D8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BDBE01-F9CD-446A-9F57-ADD7591B7E6D}"/>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8CED6451-2695-44F2-B730-0E2D6B185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35C5F-50DD-4B21-B611-B2B50CC2E3C9}"/>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286689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57B49-08BF-465D-926D-1A8AA6C358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A2E3CF-021A-416C-BF0D-C82DB1E471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A2110-32A4-4328-83FB-793C585AEF07}"/>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042671A5-EA41-454D-9A92-5A5E23F60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9E7F4-72DD-429F-8D45-2AC569D37762}"/>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39484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EADBC-6E11-4B14-82F5-C72863642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F55F54-50B7-4B6E-89B1-6C94F8E390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3A725-DA09-4A0B-BC4A-708EB964D52B}"/>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080FE3F3-3693-4585-8075-414EA6723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E7745-5ACB-469A-9260-04B66AA26856}"/>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409232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66A3-2370-4E81-A758-D96696B563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44CDE8-0A9E-4D9C-961F-C127E2857C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4BFDE5-1BE0-4246-9A00-8C8A15714496}"/>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5434ED9E-AACD-4583-ABB2-A7EDB58A0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BFF35-01AF-4EC7-8597-E2F672B2AA6A}"/>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104377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5B95E-AA19-498F-AF0D-FB86E156C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3071F1-7204-4E61-BE71-1D048F492A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F84805-E00D-40C1-853B-6EA6353042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34A094-593A-401E-9178-656651F97532}"/>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6" name="Footer Placeholder 5">
            <a:extLst>
              <a:ext uri="{FF2B5EF4-FFF2-40B4-BE49-F238E27FC236}">
                <a16:creationId xmlns:a16="http://schemas.microsoft.com/office/drawing/2014/main" id="{6D97673D-70D6-415B-A4B7-F205BD56E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E54C9-A73F-4A93-A971-B63BC088BE22}"/>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220803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8954-CFC7-4D93-AC88-1E7314808E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F8DBA4-84E3-4DD2-A4D9-057E047BE8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D4408D-316B-464B-B978-A32EAC6B72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76083D-882F-4A3B-A317-FF37ADB861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E04707-075F-4113-859C-3EDA1837BC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8BFAE2-E87B-48E9-84D7-C38916FC42C2}"/>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8" name="Footer Placeholder 7">
            <a:extLst>
              <a:ext uri="{FF2B5EF4-FFF2-40B4-BE49-F238E27FC236}">
                <a16:creationId xmlns:a16="http://schemas.microsoft.com/office/drawing/2014/main" id="{8839A7CF-3098-4440-9375-DC1C981E0B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CD94D7-DD45-4A9E-BCD6-AF9A0A9EA2B9}"/>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324247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D5B7B-CDBC-4DD9-AD71-B9FCBAC13B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AA433C-708A-4ED3-9D8F-A30279707D8B}"/>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4" name="Footer Placeholder 3">
            <a:extLst>
              <a:ext uri="{FF2B5EF4-FFF2-40B4-BE49-F238E27FC236}">
                <a16:creationId xmlns:a16="http://schemas.microsoft.com/office/drawing/2014/main" id="{AF0CD869-C94B-4D83-95B7-A9965ED7B4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14FDEE-7937-4044-A75E-431C9CAD413C}"/>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169713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25F8E-4DA9-4D22-B906-21F2CCCDC754}"/>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3" name="Footer Placeholder 2">
            <a:extLst>
              <a:ext uri="{FF2B5EF4-FFF2-40B4-BE49-F238E27FC236}">
                <a16:creationId xmlns:a16="http://schemas.microsoft.com/office/drawing/2014/main" id="{8ACCE106-CA11-4EA1-9BE2-489EC0396F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4952DF-A483-4A71-BB52-09E2A6DF3B46}"/>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381807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8B63-6C5A-4199-8355-D8EBFDB92D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89C12D-ED2A-4F17-A5CC-5C244526D9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96308F-3D79-4C49-8707-9C2502824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4CA279-A944-4359-86F6-58FCF46C320A}"/>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6" name="Footer Placeholder 5">
            <a:extLst>
              <a:ext uri="{FF2B5EF4-FFF2-40B4-BE49-F238E27FC236}">
                <a16:creationId xmlns:a16="http://schemas.microsoft.com/office/drawing/2014/main" id="{709D58A2-1722-414F-9621-9FBD47AF0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BC6385-F9B5-4576-A1B3-ABCFE2D392A2}"/>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192401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95071-E604-48F6-B515-6CBCD1BC6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5B02B2-1321-49B1-8225-FF2F49F6A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05B626-762C-440E-B871-B00CD2E7B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57303-3B01-4BE4-BCE1-DE667071561B}"/>
              </a:ext>
            </a:extLst>
          </p:cNvPr>
          <p:cNvSpPr>
            <a:spLocks noGrp="1"/>
          </p:cNvSpPr>
          <p:nvPr>
            <p:ph type="dt" sz="half" idx="10"/>
          </p:nvPr>
        </p:nvSpPr>
        <p:spPr/>
        <p:txBody>
          <a:bodyPr/>
          <a:lstStyle/>
          <a:p>
            <a:fld id="{0D058825-B3EF-4395-94AF-0BC74BDE68D0}" type="datetimeFigureOut">
              <a:rPr lang="en-US" smtClean="0"/>
              <a:t>4/22/2021</a:t>
            </a:fld>
            <a:endParaRPr lang="en-US"/>
          </a:p>
        </p:txBody>
      </p:sp>
      <p:sp>
        <p:nvSpPr>
          <p:cNvPr id="6" name="Footer Placeholder 5">
            <a:extLst>
              <a:ext uri="{FF2B5EF4-FFF2-40B4-BE49-F238E27FC236}">
                <a16:creationId xmlns:a16="http://schemas.microsoft.com/office/drawing/2014/main" id="{6732CF9D-530A-4581-A034-18B46766A6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B67C28-CFE4-4DCB-A166-857B24EA21B2}"/>
              </a:ext>
            </a:extLst>
          </p:cNvPr>
          <p:cNvSpPr>
            <a:spLocks noGrp="1"/>
          </p:cNvSpPr>
          <p:nvPr>
            <p:ph type="sldNum" sz="quarter" idx="12"/>
          </p:nvPr>
        </p:nvSpPr>
        <p:spPr/>
        <p:txBody>
          <a:bodyPr/>
          <a:lstStyle/>
          <a:p>
            <a:fld id="{B694B00B-8B0A-4BA5-9310-F03DF9C70C58}" type="slidenum">
              <a:rPr lang="en-US" smtClean="0"/>
              <a:t>‹#›</a:t>
            </a:fld>
            <a:endParaRPr lang="en-US"/>
          </a:p>
        </p:txBody>
      </p:sp>
    </p:spTree>
    <p:extLst>
      <p:ext uri="{BB962C8B-B14F-4D97-AF65-F5344CB8AC3E}">
        <p14:creationId xmlns:p14="http://schemas.microsoft.com/office/powerpoint/2010/main" val="277092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F5EBDD-DBFB-4D71-A16E-132A81D68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CDABD5-5A69-4924-8BC6-4CD33B157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7D7F65-B20F-4AF1-9992-635DADC1BB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58825-B3EF-4395-94AF-0BC74BDE68D0}" type="datetimeFigureOut">
              <a:rPr lang="en-US" smtClean="0"/>
              <a:t>4/22/2021</a:t>
            </a:fld>
            <a:endParaRPr lang="en-US"/>
          </a:p>
        </p:txBody>
      </p:sp>
      <p:sp>
        <p:nvSpPr>
          <p:cNvPr id="5" name="Footer Placeholder 4">
            <a:extLst>
              <a:ext uri="{FF2B5EF4-FFF2-40B4-BE49-F238E27FC236}">
                <a16:creationId xmlns:a16="http://schemas.microsoft.com/office/drawing/2014/main" id="{1310980F-732F-462E-99DD-0404836F4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7EBE4E-2F2A-4B56-9DF5-50661C6DCF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4B00B-8B0A-4BA5-9310-F03DF9C70C58}" type="slidenum">
              <a:rPr lang="en-US" smtClean="0"/>
              <a:t>‹#›</a:t>
            </a:fld>
            <a:endParaRPr lang="en-US"/>
          </a:p>
        </p:txBody>
      </p:sp>
    </p:spTree>
    <p:extLst>
      <p:ext uri="{BB962C8B-B14F-4D97-AF65-F5344CB8AC3E}">
        <p14:creationId xmlns:p14="http://schemas.microsoft.com/office/powerpoint/2010/main" val="2176294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be 6">
            <a:extLst>
              <a:ext uri="{FF2B5EF4-FFF2-40B4-BE49-F238E27FC236}">
                <a16:creationId xmlns:a16="http://schemas.microsoft.com/office/drawing/2014/main" id="{D9C8DB35-13A9-4412-B749-126FB834F2B0}"/>
              </a:ext>
            </a:extLst>
          </p:cNvPr>
          <p:cNvSpPr/>
          <p:nvPr/>
        </p:nvSpPr>
        <p:spPr>
          <a:xfrm>
            <a:off x="2209800" y="4299594"/>
            <a:ext cx="289063" cy="700823"/>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7CC8808E-E511-4565-A606-0F77BBE1DE9B}"/>
              </a:ext>
            </a:extLst>
          </p:cNvPr>
          <p:cNvSpPr/>
          <p:nvPr/>
        </p:nvSpPr>
        <p:spPr>
          <a:xfrm>
            <a:off x="2209800" y="3538591"/>
            <a:ext cx="289063" cy="700823"/>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be 3">
            <a:extLst>
              <a:ext uri="{FF2B5EF4-FFF2-40B4-BE49-F238E27FC236}">
                <a16:creationId xmlns:a16="http://schemas.microsoft.com/office/drawing/2014/main" id="{56A217DF-B7C1-4537-9439-6A707E959FC6}"/>
              </a:ext>
            </a:extLst>
          </p:cNvPr>
          <p:cNvSpPr/>
          <p:nvPr/>
        </p:nvSpPr>
        <p:spPr>
          <a:xfrm>
            <a:off x="2235538" y="2781300"/>
            <a:ext cx="280304" cy="700823"/>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a:extLst>
              <a:ext uri="{FF2B5EF4-FFF2-40B4-BE49-F238E27FC236}">
                <a16:creationId xmlns:a16="http://schemas.microsoft.com/office/drawing/2014/main" id="{260F45DA-279F-4835-9AB5-9D0D2AE1F1BE}"/>
              </a:ext>
            </a:extLst>
          </p:cNvPr>
          <p:cNvSpPr/>
          <p:nvPr/>
        </p:nvSpPr>
        <p:spPr>
          <a:xfrm>
            <a:off x="4143606" y="3321095"/>
            <a:ext cx="617543" cy="450037"/>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a:extLst>
              <a:ext uri="{FF2B5EF4-FFF2-40B4-BE49-F238E27FC236}">
                <a16:creationId xmlns:a16="http://schemas.microsoft.com/office/drawing/2014/main" id="{E38F46DB-D9D3-41C3-B5A2-43FEB1C0B324}"/>
              </a:ext>
            </a:extLst>
          </p:cNvPr>
          <p:cNvSpPr/>
          <p:nvPr/>
        </p:nvSpPr>
        <p:spPr>
          <a:xfrm>
            <a:off x="3189645" y="4258306"/>
            <a:ext cx="617543" cy="597759"/>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a:extLst>
              <a:ext uri="{FF2B5EF4-FFF2-40B4-BE49-F238E27FC236}">
                <a16:creationId xmlns:a16="http://schemas.microsoft.com/office/drawing/2014/main" id="{71201A48-7EC9-43A4-84F3-49973334DB80}"/>
              </a:ext>
            </a:extLst>
          </p:cNvPr>
          <p:cNvSpPr/>
          <p:nvPr/>
        </p:nvSpPr>
        <p:spPr>
          <a:xfrm>
            <a:off x="4097464" y="4258306"/>
            <a:ext cx="617543" cy="597759"/>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a:extLst>
              <a:ext uri="{FF2B5EF4-FFF2-40B4-BE49-F238E27FC236}">
                <a16:creationId xmlns:a16="http://schemas.microsoft.com/office/drawing/2014/main" id="{E4B78942-9B8C-42E2-9605-BC60D6D70527}"/>
              </a:ext>
            </a:extLst>
          </p:cNvPr>
          <p:cNvSpPr/>
          <p:nvPr/>
        </p:nvSpPr>
        <p:spPr>
          <a:xfrm>
            <a:off x="5005283" y="4258306"/>
            <a:ext cx="617543" cy="597759"/>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a:extLst>
              <a:ext uri="{FF2B5EF4-FFF2-40B4-BE49-F238E27FC236}">
                <a16:creationId xmlns:a16="http://schemas.microsoft.com/office/drawing/2014/main" id="{3DE54A5F-9184-454A-8155-667F1CEC67F3}"/>
              </a:ext>
            </a:extLst>
          </p:cNvPr>
          <p:cNvSpPr/>
          <p:nvPr/>
        </p:nvSpPr>
        <p:spPr>
          <a:xfrm>
            <a:off x="4863917" y="3660547"/>
            <a:ext cx="289063" cy="242195"/>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a:extLst>
              <a:ext uri="{FF2B5EF4-FFF2-40B4-BE49-F238E27FC236}">
                <a16:creationId xmlns:a16="http://schemas.microsoft.com/office/drawing/2014/main" id="{E581DDE5-3B05-4CFE-91F6-48F989005DE3}"/>
              </a:ext>
            </a:extLst>
          </p:cNvPr>
          <p:cNvSpPr/>
          <p:nvPr/>
        </p:nvSpPr>
        <p:spPr>
          <a:xfrm>
            <a:off x="5172686" y="3660547"/>
            <a:ext cx="289063" cy="242195"/>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ube 15">
            <a:extLst>
              <a:ext uri="{FF2B5EF4-FFF2-40B4-BE49-F238E27FC236}">
                <a16:creationId xmlns:a16="http://schemas.microsoft.com/office/drawing/2014/main" id="{8B601121-C3EC-4928-80AC-9B8201390C1A}"/>
              </a:ext>
            </a:extLst>
          </p:cNvPr>
          <p:cNvSpPr/>
          <p:nvPr/>
        </p:nvSpPr>
        <p:spPr>
          <a:xfrm>
            <a:off x="3845630" y="5236568"/>
            <a:ext cx="617543" cy="450037"/>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be 16">
            <a:extLst>
              <a:ext uri="{FF2B5EF4-FFF2-40B4-BE49-F238E27FC236}">
                <a16:creationId xmlns:a16="http://schemas.microsoft.com/office/drawing/2014/main" id="{0A4E8F6D-E70D-442A-A6B1-B7A1E670CAF8}"/>
              </a:ext>
            </a:extLst>
          </p:cNvPr>
          <p:cNvSpPr/>
          <p:nvPr/>
        </p:nvSpPr>
        <p:spPr>
          <a:xfrm>
            <a:off x="3339152" y="3321095"/>
            <a:ext cx="617543" cy="450037"/>
          </a:xfrm>
          <a:prstGeom prst="cub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ube 17">
            <a:extLst>
              <a:ext uri="{FF2B5EF4-FFF2-40B4-BE49-F238E27FC236}">
                <a16:creationId xmlns:a16="http://schemas.microsoft.com/office/drawing/2014/main" id="{2A34E7C9-AD23-4461-B530-7E795048BE4E}"/>
              </a:ext>
            </a:extLst>
          </p:cNvPr>
          <p:cNvSpPr/>
          <p:nvPr/>
        </p:nvSpPr>
        <p:spPr>
          <a:xfrm>
            <a:off x="4699674" y="5227174"/>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ube 18">
            <a:extLst>
              <a:ext uri="{FF2B5EF4-FFF2-40B4-BE49-F238E27FC236}">
                <a16:creationId xmlns:a16="http://schemas.microsoft.com/office/drawing/2014/main" id="{D023E45D-5840-4110-81C8-F949B080DC72}"/>
              </a:ext>
            </a:extLst>
          </p:cNvPr>
          <p:cNvSpPr/>
          <p:nvPr/>
        </p:nvSpPr>
        <p:spPr>
          <a:xfrm>
            <a:off x="5172686" y="5227174"/>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a:extLst>
              <a:ext uri="{FF2B5EF4-FFF2-40B4-BE49-F238E27FC236}">
                <a16:creationId xmlns:a16="http://schemas.microsoft.com/office/drawing/2014/main" id="{FEFBEA86-D411-4C06-BA05-6EDBA1BB6EDF}"/>
              </a:ext>
            </a:extLst>
          </p:cNvPr>
          <p:cNvSpPr/>
          <p:nvPr/>
        </p:nvSpPr>
        <p:spPr>
          <a:xfrm>
            <a:off x="5645698" y="5227174"/>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ube 20">
            <a:extLst>
              <a:ext uri="{FF2B5EF4-FFF2-40B4-BE49-F238E27FC236}">
                <a16:creationId xmlns:a16="http://schemas.microsoft.com/office/drawing/2014/main" id="{85D8DED4-6EA4-4C5C-8DC3-143177BBD572}"/>
              </a:ext>
            </a:extLst>
          </p:cNvPr>
          <p:cNvSpPr/>
          <p:nvPr/>
        </p:nvSpPr>
        <p:spPr>
          <a:xfrm>
            <a:off x="6036586" y="5218789"/>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be 21">
            <a:extLst>
              <a:ext uri="{FF2B5EF4-FFF2-40B4-BE49-F238E27FC236}">
                <a16:creationId xmlns:a16="http://schemas.microsoft.com/office/drawing/2014/main" id="{49D0EB9C-8329-4CE8-8A2F-E95F385C98D2}"/>
              </a:ext>
            </a:extLst>
          </p:cNvPr>
          <p:cNvSpPr/>
          <p:nvPr/>
        </p:nvSpPr>
        <p:spPr>
          <a:xfrm>
            <a:off x="5107806" y="5951213"/>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ube 22">
            <a:extLst>
              <a:ext uri="{FF2B5EF4-FFF2-40B4-BE49-F238E27FC236}">
                <a16:creationId xmlns:a16="http://schemas.microsoft.com/office/drawing/2014/main" id="{6CEC0C7D-EB02-4B3C-8023-7572F37A8ABC}"/>
              </a:ext>
            </a:extLst>
          </p:cNvPr>
          <p:cNvSpPr/>
          <p:nvPr/>
        </p:nvSpPr>
        <p:spPr>
          <a:xfrm>
            <a:off x="5563576" y="5951213"/>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ube 23">
            <a:extLst>
              <a:ext uri="{FF2B5EF4-FFF2-40B4-BE49-F238E27FC236}">
                <a16:creationId xmlns:a16="http://schemas.microsoft.com/office/drawing/2014/main" id="{1FD68E6F-FBD2-4026-9171-03E6EE3D079A}"/>
              </a:ext>
            </a:extLst>
          </p:cNvPr>
          <p:cNvSpPr/>
          <p:nvPr/>
        </p:nvSpPr>
        <p:spPr>
          <a:xfrm>
            <a:off x="6036586" y="5951213"/>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be 24">
            <a:extLst>
              <a:ext uri="{FF2B5EF4-FFF2-40B4-BE49-F238E27FC236}">
                <a16:creationId xmlns:a16="http://schemas.microsoft.com/office/drawing/2014/main" id="{581F6B35-92A9-4455-8D0C-34C773286FFA}"/>
              </a:ext>
            </a:extLst>
          </p:cNvPr>
          <p:cNvSpPr/>
          <p:nvPr/>
        </p:nvSpPr>
        <p:spPr>
          <a:xfrm>
            <a:off x="6503019" y="5951213"/>
            <a:ext cx="164244" cy="459431"/>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ube 27">
            <a:extLst>
              <a:ext uri="{FF2B5EF4-FFF2-40B4-BE49-F238E27FC236}">
                <a16:creationId xmlns:a16="http://schemas.microsoft.com/office/drawing/2014/main" id="{4A504834-205D-499D-BA10-F578711E693F}"/>
              </a:ext>
            </a:extLst>
          </p:cNvPr>
          <p:cNvSpPr/>
          <p:nvPr/>
        </p:nvSpPr>
        <p:spPr>
          <a:xfrm>
            <a:off x="7017834" y="3219510"/>
            <a:ext cx="1090548" cy="1678898"/>
          </a:xfrm>
          <a:prstGeom prst="cube">
            <a:avLst>
              <a:gd name="adj" fmla="val 63678"/>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be 32">
            <a:extLst>
              <a:ext uri="{FF2B5EF4-FFF2-40B4-BE49-F238E27FC236}">
                <a16:creationId xmlns:a16="http://schemas.microsoft.com/office/drawing/2014/main" id="{49A18C56-C797-46BD-8B43-37F43F59F7F0}"/>
              </a:ext>
            </a:extLst>
          </p:cNvPr>
          <p:cNvSpPr/>
          <p:nvPr/>
        </p:nvSpPr>
        <p:spPr>
          <a:xfrm>
            <a:off x="8200635" y="4272794"/>
            <a:ext cx="1090548" cy="789497"/>
          </a:xfrm>
          <a:prstGeom prst="cube">
            <a:avLst>
              <a:gd name="adj" fmla="val 636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ube 31">
            <a:extLst>
              <a:ext uri="{FF2B5EF4-FFF2-40B4-BE49-F238E27FC236}">
                <a16:creationId xmlns:a16="http://schemas.microsoft.com/office/drawing/2014/main" id="{D1BCB474-1A83-4125-90A9-E7EF8F4F4140}"/>
              </a:ext>
            </a:extLst>
          </p:cNvPr>
          <p:cNvSpPr/>
          <p:nvPr/>
        </p:nvSpPr>
        <p:spPr>
          <a:xfrm>
            <a:off x="8190376" y="3917791"/>
            <a:ext cx="1090548" cy="789497"/>
          </a:xfrm>
          <a:prstGeom prst="cube">
            <a:avLst>
              <a:gd name="adj" fmla="val 636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be 30">
            <a:extLst>
              <a:ext uri="{FF2B5EF4-FFF2-40B4-BE49-F238E27FC236}">
                <a16:creationId xmlns:a16="http://schemas.microsoft.com/office/drawing/2014/main" id="{E5DC8594-1422-454C-B989-B75199E4F130}"/>
              </a:ext>
            </a:extLst>
          </p:cNvPr>
          <p:cNvSpPr/>
          <p:nvPr/>
        </p:nvSpPr>
        <p:spPr>
          <a:xfrm>
            <a:off x="8180116" y="3568650"/>
            <a:ext cx="1090548" cy="789497"/>
          </a:xfrm>
          <a:prstGeom prst="cube">
            <a:avLst>
              <a:gd name="adj" fmla="val 636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ube 28">
            <a:extLst>
              <a:ext uri="{FF2B5EF4-FFF2-40B4-BE49-F238E27FC236}">
                <a16:creationId xmlns:a16="http://schemas.microsoft.com/office/drawing/2014/main" id="{5F241999-43AA-47B8-80FE-67970702404B}"/>
              </a:ext>
            </a:extLst>
          </p:cNvPr>
          <p:cNvSpPr/>
          <p:nvPr/>
        </p:nvSpPr>
        <p:spPr>
          <a:xfrm>
            <a:off x="8169857" y="3219510"/>
            <a:ext cx="1090548" cy="789497"/>
          </a:xfrm>
          <a:prstGeom prst="cube">
            <a:avLst>
              <a:gd name="adj" fmla="val 63678"/>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ube 39">
            <a:extLst>
              <a:ext uri="{FF2B5EF4-FFF2-40B4-BE49-F238E27FC236}">
                <a16:creationId xmlns:a16="http://schemas.microsoft.com/office/drawing/2014/main" id="{0532E483-3539-4E98-A611-61729AD3E8E5}"/>
              </a:ext>
            </a:extLst>
          </p:cNvPr>
          <p:cNvSpPr/>
          <p:nvPr/>
        </p:nvSpPr>
        <p:spPr>
          <a:xfrm>
            <a:off x="9651727" y="5194494"/>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ube 40">
            <a:extLst>
              <a:ext uri="{FF2B5EF4-FFF2-40B4-BE49-F238E27FC236}">
                <a16:creationId xmlns:a16="http://schemas.microsoft.com/office/drawing/2014/main" id="{9011691F-C526-426A-98CD-30E174DB802B}"/>
              </a:ext>
            </a:extLst>
          </p:cNvPr>
          <p:cNvSpPr/>
          <p:nvPr/>
        </p:nvSpPr>
        <p:spPr>
          <a:xfrm>
            <a:off x="9651727" y="5030287"/>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ube 41">
            <a:extLst>
              <a:ext uri="{FF2B5EF4-FFF2-40B4-BE49-F238E27FC236}">
                <a16:creationId xmlns:a16="http://schemas.microsoft.com/office/drawing/2014/main" id="{BA99336C-265C-42E8-AC3D-F11EAF0D672E}"/>
              </a:ext>
            </a:extLst>
          </p:cNvPr>
          <p:cNvSpPr/>
          <p:nvPr/>
        </p:nvSpPr>
        <p:spPr>
          <a:xfrm>
            <a:off x="9651727" y="4720187"/>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ube 42">
            <a:extLst>
              <a:ext uri="{FF2B5EF4-FFF2-40B4-BE49-F238E27FC236}">
                <a16:creationId xmlns:a16="http://schemas.microsoft.com/office/drawing/2014/main" id="{C5F3F6B4-368A-4A6E-88AE-13FFDFB4276E}"/>
              </a:ext>
            </a:extLst>
          </p:cNvPr>
          <p:cNvSpPr/>
          <p:nvPr/>
        </p:nvSpPr>
        <p:spPr>
          <a:xfrm>
            <a:off x="9651727" y="4555980"/>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ube 43">
            <a:extLst>
              <a:ext uri="{FF2B5EF4-FFF2-40B4-BE49-F238E27FC236}">
                <a16:creationId xmlns:a16="http://schemas.microsoft.com/office/drawing/2014/main" id="{20E7BAB6-0644-43BD-882C-34A1A87B88F6}"/>
              </a:ext>
            </a:extLst>
          </p:cNvPr>
          <p:cNvSpPr/>
          <p:nvPr/>
        </p:nvSpPr>
        <p:spPr>
          <a:xfrm>
            <a:off x="9651727" y="4281784"/>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ube 44">
            <a:extLst>
              <a:ext uri="{FF2B5EF4-FFF2-40B4-BE49-F238E27FC236}">
                <a16:creationId xmlns:a16="http://schemas.microsoft.com/office/drawing/2014/main" id="{AA220AA1-CE15-4983-8596-A0CCB0E79BB3}"/>
              </a:ext>
            </a:extLst>
          </p:cNvPr>
          <p:cNvSpPr/>
          <p:nvPr/>
        </p:nvSpPr>
        <p:spPr>
          <a:xfrm>
            <a:off x="9651727" y="4117577"/>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ube 34">
            <a:extLst>
              <a:ext uri="{FF2B5EF4-FFF2-40B4-BE49-F238E27FC236}">
                <a16:creationId xmlns:a16="http://schemas.microsoft.com/office/drawing/2014/main" id="{7D00B6ED-D0CF-42DE-919E-269758723DB2}"/>
              </a:ext>
            </a:extLst>
          </p:cNvPr>
          <p:cNvSpPr/>
          <p:nvPr/>
        </p:nvSpPr>
        <p:spPr>
          <a:xfrm>
            <a:off x="9651727" y="3760900"/>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ube 45">
            <a:extLst>
              <a:ext uri="{FF2B5EF4-FFF2-40B4-BE49-F238E27FC236}">
                <a16:creationId xmlns:a16="http://schemas.microsoft.com/office/drawing/2014/main" id="{45877AAE-CCAE-485E-98E5-9F89A7FB9D40}"/>
              </a:ext>
            </a:extLst>
          </p:cNvPr>
          <p:cNvSpPr/>
          <p:nvPr/>
        </p:nvSpPr>
        <p:spPr>
          <a:xfrm>
            <a:off x="9651727" y="3498349"/>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ube 46">
            <a:extLst>
              <a:ext uri="{FF2B5EF4-FFF2-40B4-BE49-F238E27FC236}">
                <a16:creationId xmlns:a16="http://schemas.microsoft.com/office/drawing/2014/main" id="{FD55BF27-1D13-442C-881D-6A26E5AF9C67}"/>
              </a:ext>
            </a:extLst>
          </p:cNvPr>
          <p:cNvSpPr/>
          <p:nvPr/>
        </p:nvSpPr>
        <p:spPr>
          <a:xfrm>
            <a:off x="9651727" y="3334142"/>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ube 36">
            <a:extLst>
              <a:ext uri="{FF2B5EF4-FFF2-40B4-BE49-F238E27FC236}">
                <a16:creationId xmlns:a16="http://schemas.microsoft.com/office/drawing/2014/main" id="{5FDF10F5-76E9-4DE3-B6E9-12FDCA7D822F}"/>
              </a:ext>
            </a:extLst>
          </p:cNvPr>
          <p:cNvSpPr/>
          <p:nvPr/>
        </p:nvSpPr>
        <p:spPr>
          <a:xfrm>
            <a:off x="9651727" y="2935527"/>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ube 35">
            <a:extLst>
              <a:ext uri="{FF2B5EF4-FFF2-40B4-BE49-F238E27FC236}">
                <a16:creationId xmlns:a16="http://schemas.microsoft.com/office/drawing/2014/main" id="{165ED2FB-40D9-4492-9C77-44335C04E60D}"/>
              </a:ext>
            </a:extLst>
          </p:cNvPr>
          <p:cNvSpPr/>
          <p:nvPr/>
        </p:nvSpPr>
        <p:spPr>
          <a:xfrm>
            <a:off x="9651727" y="2756462"/>
            <a:ext cx="770941" cy="335938"/>
          </a:xfrm>
          <a:prstGeom prst="cube">
            <a:avLst>
              <a:gd name="adj" fmla="val 6655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B7F658C-9634-4BA5-AD05-AB88935FCBD8}"/>
              </a:ext>
            </a:extLst>
          </p:cNvPr>
          <p:cNvCxnSpPr>
            <a:stCxn id="4" idx="5"/>
            <a:endCxn id="10" idx="2"/>
          </p:cNvCxnSpPr>
          <p:nvPr/>
        </p:nvCxnSpPr>
        <p:spPr>
          <a:xfrm>
            <a:off x="2515842" y="3104228"/>
            <a:ext cx="673804" cy="1513506"/>
          </a:xfrm>
          <a:prstGeom prst="straightConnector1">
            <a:avLst/>
          </a:prstGeom>
          <a:ln w="12700">
            <a:solidFill>
              <a:schemeClr val="tx1"/>
            </a:solidFill>
            <a:headEnd type="oval"/>
            <a:tailEnd type="stealth"/>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76A40AA4-35AE-45F3-A82A-8814CB94126F}"/>
              </a:ext>
            </a:extLst>
          </p:cNvPr>
          <p:cNvCxnSpPr>
            <a:cxnSpLocks/>
            <a:stCxn id="6" idx="5"/>
            <a:endCxn id="10" idx="2"/>
          </p:cNvCxnSpPr>
          <p:nvPr/>
        </p:nvCxnSpPr>
        <p:spPr>
          <a:xfrm>
            <a:off x="2498863" y="3860660"/>
            <a:ext cx="690783" cy="757075"/>
          </a:xfrm>
          <a:prstGeom prst="straightConnector1">
            <a:avLst/>
          </a:prstGeom>
          <a:ln w="12700">
            <a:solidFill>
              <a:schemeClr val="tx1"/>
            </a:solidFill>
            <a:headEnd type="oval"/>
            <a:tailEnd type="stealth"/>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6C523BC1-1346-4C81-98F0-ABB31017DD9F}"/>
              </a:ext>
            </a:extLst>
          </p:cNvPr>
          <p:cNvCxnSpPr>
            <a:cxnSpLocks/>
            <a:stCxn id="7" idx="5"/>
            <a:endCxn id="10" idx="2"/>
          </p:cNvCxnSpPr>
          <p:nvPr/>
        </p:nvCxnSpPr>
        <p:spPr>
          <a:xfrm flipV="1">
            <a:off x="2498863" y="4617735"/>
            <a:ext cx="690783" cy="392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F7542883-A2EA-4FDD-BB26-913C9C3D1328}"/>
              </a:ext>
            </a:extLst>
          </p:cNvPr>
          <p:cNvCxnSpPr>
            <a:cxnSpLocks/>
            <a:stCxn id="10" idx="4"/>
            <a:endCxn id="11" idx="2"/>
          </p:cNvCxnSpPr>
          <p:nvPr/>
        </p:nvCxnSpPr>
        <p:spPr>
          <a:xfrm>
            <a:off x="3652803" y="4617735"/>
            <a:ext cx="444661" cy="0"/>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579E0A7A-DCD3-4E22-9E85-7B19437D64D8}"/>
              </a:ext>
            </a:extLst>
          </p:cNvPr>
          <p:cNvCxnSpPr>
            <a:cxnSpLocks/>
            <a:endCxn id="12" idx="2"/>
          </p:cNvCxnSpPr>
          <p:nvPr/>
        </p:nvCxnSpPr>
        <p:spPr>
          <a:xfrm>
            <a:off x="4721531" y="4617735"/>
            <a:ext cx="283752" cy="0"/>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709892DF-0957-445F-8DFE-597D2037BAC4}"/>
              </a:ext>
            </a:extLst>
          </p:cNvPr>
          <p:cNvCxnSpPr>
            <a:cxnSpLocks/>
            <a:stCxn id="11" idx="3"/>
            <a:endCxn id="18" idx="2"/>
          </p:cNvCxnSpPr>
          <p:nvPr/>
        </p:nvCxnSpPr>
        <p:spPr>
          <a:xfrm>
            <a:off x="4329043" y="4856065"/>
            <a:ext cx="370631" cy="61692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5BE328EB-5628-489C-8D49-109A96D24C29}"/>
              </a:ext>
            </a:extLst>
          </p:cNvPr>
          <p:cNvCxnSpPr>
            <a:cxnSpLocks/>
            <a:stCxn id="18" idx="4"/>
            <a:endCxn id="19" idx="2"/>
          </p:cNvCxnSpPr>
          <p:nvPr/>
        </p:nvCxnSpPr>
        <p:spPr>
          <a:xfrm>
            <a:off x="4822857" y="5472994"/>
            <a:ext cx="349829" cy="0"/>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77" name="Straight Arrow Connector 76">
            <a:extLst>
              <a:ext uri="{FF2B5EF4-FFF2-40B4-BE49-F238E27FC236}">
                <a16:creationId xmlns:a16="http://schemas.microsoft.com/office/drawing/2014/main" id="{4E06A54B-2FA1-42CB-8091-627A99B7ABDD}"/>
              </a:ext>
            </a:extLst>
          </p:cNvPr>
          <p:cNvCxnSpPr>
            <a:cxnSpLocks/>
            <a:endCxn id="20" idx="2"/>
          </p:cNvCxnSpPr>
          <p:nvPr/>
        </p:nvCxnSpPr>
        <p:spPr>
          <a:xfrm>
            <a:off x="5344569" y="5472994"/>
            <a:ext cx="301129" cy="0"/>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81" name="Straight Arrow Connector 80">
            <a:extLst>
              <a:ext uri="{FF2B5EF4-FFF2-40B4-BE49-F238E27FC236}">
                <a16:creationId xmlns:a16="http://schemas.microsoft.com/office/drawing/2014/main" id="{CDA31B29-F4B9-484C-92C5-E9F487AD3A91}"/>
              </a:ext>
            </a:extLst>
          </p:cNvPr>
          <p:cNvCxnSpPr>
            <a:cxnSpLocks/>
            <a:stCxn id="20" idx="4"/>
            <a:endCxn id="21" idx="2"/>
          </p:cNvCxnSpPr>
          <p:nvPr/>
        </p:nvCxnSpPr>
        <p:spPr>
          <a:xfrm flipV="1">
            <a:off x="5768881" y="5464609"/>
            <a:ext cx="267706" cy="838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F89F8C91-2D98-4245-B926-4535E1FA9656}"/>
              </a:ext>
            </a:extLst>
          </p:cNvPr>
          <p:cNvCxnSpPr>
            <a:cxnSpLocks/>
            <a:stCxn id="20" idx="3"/>
            <a:endCxn id="22" idx="0"/>
          </p:cNvCxnSpPr>
          <p:nvPr/>
        </p:nvCxnSpPr>
        <p:spPr>
          <a:xfrm flipH="1">
            <a:off x="5210458" y="5686605"/>
            <a:ext cx="496830" cy="26460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98" name="Straight Arrow Connector 97">
            <a:extLst>
              <a:ext uri="{FF2B5EF4-FFF2-40B4-BE49-F238E27FC236}">
                <a16:creationId xmlns:a16="http://schemas.microsoft.com/office/drawing/2014/main" id="{37EB9608-DCBE-43CE-9EE7-702496269668}"/>
              </a:ext>
            </a:extLst>
          </p:cNvPr>
          <p:cNvCxnSpPr>
            <a:cxnSpLocks/>
            <a:endCxn id="23" idx="2"/>
          </p:cNvCxnSpPr>
          <p:nvPr/>
        </p:nvCxnSpPr>
        <p:spPr>
          <a:xfrm flipV="1">
            <a:off x="5272049" y="6197032"/>
            <a:ext cx="291526" cy="3153"/>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04" name="Straight Arrow Connector 103">
            <a:extLst>
              <a:ext uri="{FF2B5EF4-FFF2-40B4-BE49-F238E27FC236}">
                <a16:creationId xmlns:a16="http://schemas.microsoft.com/office/drawing/2014/main" id="{D25281D2-45C6-4CC6-97C4-4CD5852E7CB1}"/>
              </a:ext>
            </a:extLst>
          </p:cNvPr>
          <p:cNvCxnSpPr>
            <a:cxnSpLocks/>
          </p:cNvCxnSpPr>
          <p:nvPr/>
        </p:nvCxnSpPr>
        <p:spPr>
          <a:xfrm flipV="1">
            <a:off x="5753169" y="6195846"/>
            <a:ext cx="291526" cy="3153"/>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05" name="Straight Arrow Connector 104">
            <a:extLst>
              <a:ext uri="{FF2B5EF4-FFF2-40B4-BE49-F238E27FC236}">
                <a16:creationId xmlns:a16="http://schemas.microsoft.com/office/drawing/2014/main" id="{06187589-B7C1-4905-B5C4-D135779FB424}"/>
              </a:ext>
            </a:extLst>
          </p:cNvPr>
          <p:cNvCxnSpPr>
            <a:cxnSpLocks/>
          </p:cNvCxnSpPr>
          <p:nvPr/>
        </p:nvCxnSpPr>
        <p:spPr>
          <a:xfrm flipV="1">
            <a:off x="6207700" y="6195846"/>
            <a:ext cx="291526" cy="3153"/>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06" name="Straight Arrow Connector 105">
            <a:extLst>
              <a:ext uri="{FF2B5EF4-FFF2-40B4-BE49-F238E27FC236}">
                <a16:creationId xmlns:a16="http://schemas.microsoft.com/office/drawing/2014/main" id="{BE92F7BC-6661-4196-B8ED-31A35498CB97}"/>
              </a:ext>
            </a:extLst>
          </p:cNvPr>
          <p:cNvCxnSpPr>
            <a:cxnSpLocks/>
            <a:stCxn id="21" idx="5"/>
            <a:endCxn id="28" idx="2"/>
          </p:cNvCxnSpPr>
          <p:nvPr/>
        </p:nvCxnSpPr>
        <p:spPr>
          <a:xfrm flipV="1">
            <a:off x="6200830" y="4406179"/>
            <a:ext cx="817004" cy="1021795"/>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08" name="Straight Arrow Connector 107">
            <a:extLst>
              <a:ext uri="{FF2B5EF4-FFF2-40B4-BE49-F238E27FC236}">
                <a16:creationId xmlns:a16="http://schemas.microsoft.com/office/drawing/2014/main" id="{AB23A637-701A-4635-8FD2-B622908C2F23}"/>
              </a:ext>
            </a:extLst>
          </p:cNvPr>
          <p:cNvCxnSpPr>
            <a:cxnSpLocks/>
            <a:stCxn id="25" idx="5"/>
            <a:endCxn id="28" idx="2"/>
          </p:cNvCxnSpPr>
          <p:nvPr/>
        </p:nvCxnSpPr>
        <p:spPr>
          <a:xfrm flipV="1">
            <a:off x="6667263" y="4406179"/>
            <a:ext cx="350571" cy="1754219"/>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11" name="Straight Arrow Connector 110">
            <a:extLst>
              <a:ext uri="{FF2B5EF4-FFF2-40B4-BE49-F238E27FC236}">
                <a16:creationId xmlns:a16="http://schemas.microsoft.com/office/drawing/2014/main" id="{1FA71D51-7038-4C8F-B35D-DB6C8C589948}"/>
              </a:ext>
            </a:extLst>
          </p:cNvPr>
          <p:cNvCxnSpPr>
            <a:cxnSpLocks/>
            <a:stCxn id="12" idx="5"/>
            <a:endCxn id="28" idx="2"/>
          </p:cNvCxnSpPr>
          <p:nvPr/>
        </p:nvCxnSpPr>
        <p:spPr>
          <a:xfrm flipV="1">
            <a:off x="5622826" y="4406179"/>
            <a:ext cx="1395008" cy="76287"/>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18" name="Straight Arrow Connector 117">
            <a:extLst>
              <a:ext uri="{FF2B5EF4-FFF2-40B4-BE49-F238E27FC236}">
                <a16:creationId xmlns:a16="http://schemas.microsoft.com/office/drawing/2014/main" id="{D7846ACE-140B-4C1F-A288-067E1B413520}"/>
              </a:ext>
            </a:extLst>
          </p:cNvPr>
          <p:cNvCxnSpPr>
            <a:cxnSpLocks/>
            <a:stCxn id="14" idx="3"/>
            <a:endCxn id="12" idx="0"/>
          </p:cNvCxnSpPr>
          <p:nvPr/>
        </p:nvCxnSpPr>
        <p:spPr>
          <a:xfrm>
            <a:off x="4972316" y="3902742"/>
            <a:ext cx="418931" cy="35556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22" name="Straight Arrow Connector 121">
            <a:extLst>
              <a:ext uri="{FF2B5EF4-FFF2-40B4-BE49-F238E27FC236}">
                <a16:creationId xmlns:a16="http://schemas.microsoft.com/office/drawing/2014/main" id="{929F4373-30AE-4F20-A76A-1A02202B17CD}"/>
              </a:ext>
            </a:extLst>
          </p:cNvPr>
          <p:cNvCxnSpPr>
            <a:cxnSpLocks/>
            <a:stCxn id="15" idx="3"/>
            <a:endCxn id="12" idx="0"/>
          </p:cNvCxnSpPr>
          <p:nvPr/>
        </p:nvCxnSpPr>
        <p:spPr>
          <a:xfrm>
            <a:off x="5281085" y="3902742"/>
            <a:ext cx="110162" cy="35556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25" name="Straight Arrow Connector 124">
            <a:extLst>
              <a:ext uri="{FF2B5EF4-FFF2-40B4-BE49-F238E27FC236}">
                <a16:creationId xmlns:a16="http://schemas.microsoft.com/office/drawing/2014/main" id="{D5898003-601C-4D6A-B570-8C77E58C7BAA}"/>
              </a:ext>
            </a:extLst>
          </p:cNvPr>
          <p:cNvCxnSpPr>
            <a:cxnSpLocks/>
            <a:stCxn id="17" idx="3"/>
            <a:endCxn id="10" idx="0"/>
          </p:cNvCxnSpPr>
          <p:nvPr/>
        </p:nvCxnSpPr>
        <p:spPr>
          <a:xfrm flipH="1">
            <a:off x="3575609" y="3771132"/>
            <a:ext cx="596" cy="48717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28" name="Straight Arrow Connector 127">
            <a:extLst>
              <a:ext uri="{FF2B5EF4-FFF2-40B4-BE49-F238E27FC236}">
                <a16:creationId xmlns:a16="http://schemas.microsoft.com/office/drawing/2014/main" id="{AA3B4468-E90C-44F9-8DC5-61B086A362B8}"/>
              </a:ext>
            </a:extLst>
          </p:cNvPr>
          <p:cNvCxnSpPr>
            <a:cxnSpLocks/>
          </p:cNvCxnSpPr>
          <p:nvPr/>
        </p:nvCxnSpPr>
        <p:spPr>
          <a:xfrm flipH="1">
            <a:off x="4431991" y="3771132"/>
            <a:ext cx="596" cy="48717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32" name="Straight Arrow Connector 131">
            <a:extLst>
              <a:ext uri="{FF2B5EF4-FFF2-40B4-BE49-F238E27FC236}">
                <a16:creationId xmlns:a16="http://schemas.microsoft.com/office/drawing/2014/main" id="{37D18CE7-908B-4F0B-9DCA-3D98FD81B1C3}"/>
              </a:ext>
            </a:extLst>
          </p:cNvPr>
          <p:cNvCxnSpPr>
            <a:cxnSpLocks/>
            <a:endCxn id="29" idx="2"/>
          </p:cNvCxnSpPr>
          <p:nvPr/>
        </p:nvCxnSpPr>
        <p:spPr>
          <a:xfrm flipV="1">
            <a:off x="7586304" y="3865627"/>
            <a:ext cx="583552" cy="430065"/>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34" name="Straight Arrow Connector 133">
            <a:extLst>
              <a:ext uri="{FF2B5EF4-FFF2-40B4-BE49-F238E27FC236}">
                <a16:creationId xmlns:a16="http://schemas.microsoft.com/office/drawing/2014/main" id="{8410672E-38BA-4684-A0EA-369C85E7A1DE}"/>
              </a:ext>
            </a:extLst>
          </p:cNvPr>
          <p:cNvCxnSpPr>
            <a:cxnSpLocks/>
            <a:endCxn id="31" idx="2"/>
          </p:cNvCxnSpPr>
          <p:nvPr/>
        </p:nvCxnSpPr>
        <p:spPr>
          <a:xfrm flipV="1">
            <a:off x="7573672" y="4214767"/>
            <a:ext cx="606444" cy="10291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37" name="Straight Arrow Connector 136">
            <a:extLst>
              <a:ext uri="{FF2B5EF4-FFF2-40B4-BE49-F238E27FC236}">
                <a16:creationId xmlns:a16="http://schemas.microsoft.com/office/drawing/2014/main" id="{150880BD-E0ED-409F-9955-5D1C94F8CDBC}"/>
              </a:ext>
            </a:extLst>
          </p:cNvPr>
          <p:cNvCxnSpPr>
            <a:cxnSpLocks/>
            <a:endCxn id="32" idx="2"/>
          </p:cNvCxnSpPr>
          <p:nvPr/>
        </p:nvCxnSpPr>
        <p:spPr>
          <a:xfrm>
            <a:off x="7573672" y="4317685"/>
            <a:ext cx="616704" cy="246222"/>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40" name="Straight Arrow Connector 139">
            <a:extLst>
              <a:ext uri="{FF2B5EF4-FFF2-40B4-BE49-F238E27FC236}">
                <a16:creationId xmlns:a16="http://schemas.microsoft.com/office/drawing/2014/main" id="{12631276-8EF4-4EDC-BB56-A28FD44C192D}"/>
              </a:ext>
            </a:extLst>
          </p:cNvPr>
          <p:cNvCxnSpPr>
            <a:cxnSpLocks/>
            <a:endCxn id="33" idx="2"/>
          </p:cNvCxnSpPr>
          <p:nvPr/>
        </p:nvCxnSpPr>
        <p:spPr>
          <a:xfrm>
            <a:off x="7573672" y="4321092"/>
            <a:ext cx="626963" cy="59781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43" name="Straight Arrow Connector 142">
            <a:extLst>
              <a:ext uri="{FF2B5EF4-FFF2-40B4-BE49-F238E27FC236}">
                <a16:creationId xmlns:a16="http://schemas.microsoft.com/office/drawing/2014/main" id="{443ABD3D-CA3A-47ED-9C58-D27BC0F11E01}"/>
              </a:ext>
            </a:extLst>
          </p:cNvPr>
          <p:cNvCxnSpPr>
            <a:cxnSpLocks/>
            <a:stCxn id="33" idx="5"/>
            <a:endCxn id="43" idx="2"/>
          </p:cNvCxnSpPr>
          <p:nvPr/>
        </p:nvCxnSpPr>
        <p:spPr>
          <a:xfrm>
            <a:off x="9291183" y="4416175"/>
            <a:ext cx="360544" cy="419557"/>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Straight Arrow Connector 144">
            <a:extLst>
              <a:ext uri="{FF2B5EF4-FFF2-40B4-BE49-F238E27FC236}">
                <a16:creationId xmlns:a16="http://schemas.microsoft.com/office/drawing/2014/main" id="{F9C01956-2EF7-4A6E-A3C9-A3714DA4E660}"/>
              </a:ext>
            </a:extLst>
          </p:cNvPr>
          <p:cNvCxnSpPr>
            <a:cxnSpLocks/>
            <a:stCxn id="32" idx="5"/>
            <a:endCxn id="45" idx="2"/>
          </p:cNvCxnSpPr>
          <p:nvPr/>
        </p:nvCxnSpPr>
        <p:spPr>
          <a:xfrm>
            <a:off x="9280924" y="4061171"/>
            <a:ext cx="370803" cy="336158"/>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47" name="Straight Arrow Connector 146">
            <a:extLst>
              <a:ext uri="{FF2B5EF4-FFF2-40B4-BE49-F238E27FC236}">
                <a16:creationId xmlns:a16="http://schemas.microsoft.com/office/drawing/2014/main" id="{7D71F999-DFF3-420A-AD69-1628030A31CB}"/>
              </a:ext>
            </a:extLst>
          </p:cNvPr>
          <p:cNvCxnSpPr>
            <a:cxnSpLocks/>
            <a:stCxn id="29" idx="5"/>
            <a:endCxn id="36" idx="2"/>
          </p:cNvCxnSpPr>
          <p:nvPr/>
        </p:nvCxnSpPr>
        <p:spPr>
          <a:xfrm flipV="1">
            <a:off x="9260404" y="3036214"/>
            <a:ext cx="391322" cy="326677"/>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48" name="Straight Arrow Connector 147">
            <a:extLst>
              <a:ext uri="{FF2B5EF4-FFF2-40B4-BE49-F238E27FC236}">
                <a16:creationId xmlns:a16="http://schemas.microsoft.com/office/drawing/2014/main" id="{F1F74C78-32D8-4298-9D93-C7AD553A45D1}"/>
              </a:ext>
            </a:extLst>
          </p:cNvPr>
          <p:cNvCxnSpPr>
            <a:cxnSpLocks/>
            <a:stCxn id="32" idx="5"/>
            <a:endCxn id="44" idx="2"/>
          </p:cNvCxnSpPr>
          <p:nvPr/>
        </p:nvCxnSpPr>
        <p:spPr>
          <a:xfrm>
            <a:off x="9280924" y="4061171"/>
            <a:ext cx="370803" cy="500365"/>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BA312ECF-16A4-4ECE-8B49-E2B3A53026B9}"/>
              </a:ext>
            </a:extLst>
          </p:cNvPr>
          <p:cNvCxnSpPr>
            <a:cxnSpLocks/>
            <a:stCxn id="29" idx="5"/>
            <a:endCxn id="37" idx="2"/>
          </p:cNvCxnSpPr>
          <p:nvPr/>
        </p:nvCxnSpPr>
        <p:spPr>
          <a:xfrm flipV="1">
            <a:off x="9260404" y="3215279"/>
            <a:ext cx="391322" cy="147612"/>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55" name="Straight Arrow Connector 154">
            <a:extLst>
              <a:ext uri="{FF2B5EF4-FFF2-40B4-BE49-F238E27FC236}">
                <a16:creationId xmlns:a16="http://schemas.microsoft.com/office/drawing/2014/main" id="{664C5B3B-AEB6-40C5-BEFC-0A1005DD85F9}"/>
              </a:ext>
            </a:extLst>
          </p:cNvPr>
          <p:cNvCxnSpPr>
            <a:cxnSpLocks/>
            <a:stCxn id="31" idx="5"/>
          </p:cNvCxnSpPr>
          <p:nvPr/>
        </p:nvCxnSpPr>
        <p:spPr>
          <a:xfrm flipV="1">
            <a:off x="9270664" y="3593835"/>
            <a:ext cx="369912" cy="118196"/>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64" name="Straight Arrow Connector 163">
            <a:extLst>
              <a:ext uri="{FF2B5EF4-FFF2-40B4-BE49-F238E27FC236}">
                <a16:creationId xmlns:a16="http://schemas.microsoft.com/office/drawing/2014/main" id="{ED9D58E2-23AD-46F7-A4C0-4F34B748AB5D}"/>
              </a:ext>
            </a:extLst>
          </p:cNvPr>
          <p:cNvCxnSpPr>
            <a:cxnSpLocks/>
            <a:stCxn id="33" idx="5"/>
            <a:endCxn id="42" idx="2"/>
          </p:cNvCxnSpPr>
          <p:nvPr/>
        </p:nvCxnSpPr>
        <p:spPr>
          <a:xfrm>
            <a:off x="9291183" y="4416175"/>
            <a:ext cx="360544" cy="58376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67" name="Straight Arrow Connector 166">
            <a:extLst>
              <a:ext uri="{FF2B5EF4-FFF2-40B4-BE49-F238E27FC236}">
                <a16:creationId xmlns:a16="http://schemas.microsoft.com/office/drawing/2014/main" id="{418BEE0F-FB08-432E-88FF-6DDC28DD651F}"/>
              </a:ext>
            </a:extLst>
          </p:cNvPr>
          <p:cNvCxnSpPr>
            <a:cxnSpLocks/>
            <a:stCxn id="31" idx="5"/>
            <a:endCxn id="46" idx="2"/>
          </p:cNvCxnSpPr>
          <p:nvPr/>
        </p:nvCxnSpPr>
        <p:spPr>
          <a:xfrm>
            <a:off x="9270664" y="3712031"/>
            <a:ext cx="381063" cy="66070"/>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70" name="Straight Arrow Connector 169">
            <a:extLst>
              <a:ext uri="{FF2B5EF4-FFF2-40B4-BE49-F238E27FC236}">
                <a16:creationId xmlns:a16="http://schemas.microsoft.com/office/drawing/2014/main" id="{7EE8D29D-6FC5-4E46-B70E-2D03BEB0477E}"/>
              </a:ext>
            </a:extLst>
          </p:cNvPr>
          <p:cNvCxnSpPr>
            <a:cxnSpLocks/>
            <a:stCxn id="31" idx="5"/>
            <a:endCxn id="35" idx="2"/>
          </p:cNvCxnSpPr>
          <p:nvPr/>
        </p:nvCxnSpPr>
        <p:spPr>
          <a:xfrm>
            <a:off x="9270664" y="3712031"/>
            <a:ext cx="381063" cy="328621"/>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73" name="Straight Arrow Connector 172">
            <a:extLst>
              <a:ext uri="{FF2B5EF4-FFF2-40B4-BE49-F238E27FC236}">
                <a16:creationId xmlns:a16="http://schemas.microsoft.com/office/drawing/2014/main" id="{DAA75A46-CE93-472B-9AF0-6E5200882753}"/>
              </a:ext>
            </a:extLst>
          </p:cNvPr>
          <p:cNvCxnSpPr>
            <a:cxnSpLocks/>
            <a:stCxn id="33" idx="5"/>
            <a:endCxn id="41" idx="2"/>
          </p:cNvCxnSpPr>
          <p:nvPr/>
        </p:nvCxnSpPr>
        <p:spPr>
          <a:xfrm>
            <a:off x="9291183" y="4416175"/>
            <a:ext cx="360544" cy="893864"/>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cxnSp>
        <p:nvCxnSpPr>
          <p:cNvPr id="188" name="Straight Arrow Connector 187">
            <a:extLst>
              <a:ext uri="{FF2B5EF4-FFF2-40B4-BE49-F238E27FC236}">
                <a16:creationId xmlns:a16="http://schemas.microsoft.com/office/drawing/2014/main" id="{7AF5FC1B-E776-48BF-8DE3-654995C31714}"/>
              </a:ext>
            </a:extLst>
          </p:cNvPr>
          <p:cNvCxnSpPr>
            <a:cxnSpLocks/>
            <a:stCxn id="11" idx="3"/>
            <a:endCxn id="16" idx="0"/>
          </p:cNvCxnSpPr>
          <p:nvPr/>
        </p:nvCxnSpPr>
        <p:spPr>
          <a:xfrm flipH="1">
            <a:off x="4226119" y="4856065"/>
            <a:ext cx="102924" cy="380503"/>
          </a:xfrm>
          <a:prstGeom prst="straightConnector1">
            <a:avLst/>
          </a:prstGeom>
          <a:ln w="12700">
            <a:solidFill>
              <a:schemeClr val="tx1"/>
            </a:solidFill>
            <a:headEnd type="diamond" w="med" len="med"/>
            <a:tailEnd type="triangle" w="med" len="med"/>
          </a:ln>
        </p:spPr>
        <p:style>
          <a:lnRef idx="1">
            <a:schemeClr val="dk1"/>
          </a:lnRef>
          <a:fillRef idx="0">
            <a:schemeClr val="dk1"/>
          </a:fillRef>
          <a:effectRef idx="0">
            <a:schemeClr val="dk1"/>
          </a:effectRef>
          <a:fontRef idx="minor">
            <a:schemeClr val="tx1"/>
          </a:fontRef>
        </p:style>
      </p:cxnSp>
      <p:sp>
        <p:nvSpPr>
          <p:cNvPr id="109" name="Flowchart: Document 108">
            <a:extLst>
              <a:ext uri="{FF2B5EF4-FFF2-40B4-BE49-F238E27FC236}">
                <a16:creationId xmlns:a16="http://schemas.microsoft.com/office/drawing/2014/main" id="{D218066F-1D80-480F-9713-2125DB79DBF1}"/>
              </a:ext>
            </a:extLst>
          </p:cNvPr>
          <p:cNvSpPr/>
          <p:nvPr/>
        </p:nvSpPr>
        <p:spPr>
          <a:xfrm>
            <a:off x="4576699" y="1966854"/>
            <a:ext cx="1500545" cy="73152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processing history</a:t>
            </a:r>
          </a:p>
        </p:txBody>
      </p:sp>
      <p:sp>
        <p:nvSpPr>
          <p:cNvPr id="196" name="Flowchart: Document 195">
            <a:extLst>
              <a:ext uri="{FF2B5EF4-FFF2-40B4-BE49-F238E27FC236}">
                <a16:creationId xmlns:a16="http://schemas.microsoft.com/office/drawing/2014/main" id="{202F91C9-D0F4-4F4B-8763-495A2ADCC5A2}"/>
              </a:ext>
            </a:extLst>
          </p:cNvPr>
          <p:cNvSpPr/>
          <p:nvPr/>
        </p:nvSpPr>
        <p:spPr>
          <a:xfrm>
            <a:off x="6291946" y="1966854"/>
            <a:ext cx="1500545" cy="731520"/>
          </a:xfrm>
          <a:prstGeom prst="flowChartDocumen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amount manufactured</a:t>
            </a:r>
          </a:p>
        </p:txBody>
      </p:sp>
      <p:sp>
        <p:nvSpPr>
          <p:cNvPr id="197" name="Flowchart: Document 196">
            <a:extLst>
              <a:ext uri="{FF2B5EF4-FFF2-40B4-BE49-F238E27FC236}">
                <a16:creationId xmlns:a16="http://schemas.microsoft.com/office/drawing/2014/main" id="{DCEAC5A3-1455-4EF5-9DC4-4C42ED0AEECE}"/>
              </a:ext>
            </a:extLst>
          </p:cNvPr>
          <p:cNvSpPr/>
          <p:nvPr/>
        </p:nvSpPr>
        <p:spPr>
          <a:xfrm>
            <a:off x="8007193" y="1966854"/>
            <a:ext cx="1500545" cy="731520"/>
          </a:xfrm>
          <a:prstGeom prst="flowChartDocumen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amount distributed</a:t>
            </a:r>
          </a:p>
        </p:txBody>
      </p:sp>
      <p:sp>
        <p:nvSpPr>
          <p:cNvPr id="198" name="Flowchart: Document 197">
            <a:extLst>
              <a:ext uri="{FF2B5EF4-FFF2-40B4-BE49-F238E27FC236}">
                <a16:creationId xmlns:a16="http://schemas.microsoft.com/office/drawing/2014/main" id="{D71F44BF-CDDD-4253-9094-6012C18618BC}"/>
              </a:ext>
            </a:extLst>
          </p:cNvPr>
          <p:cNvSpPr/>
          <p:nvPr/>
        </p:nvSpPr>
        <p:spPr>
          <a:xfrm>
            <a:off x="2861452" y="1966854"/>
            <a:ext cx="1500545" cy="731520"/>
          </a:xfrm>
          <a:prstGeom prst="flowChartDocumen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purchasing information </a:t>
            </a:r>
          </a:p>
        </p:txBody>
      </p:sp>
      <p:sp>
        <p:nvSpPr>
          <p:cNvPr id="136" name="Rectangle 135">
            <a:extLst>
              <a:ext uri="{FF2B5EF4-FFF2-40B4-BE49-F238E27FC236}">
                <a16:creationId xmlns:a16="http://schemas.microsoft.com/office/drawing/2014/main" id="{F1EF4E6A-CB03-4F72-9690-5822628608A0}"/>
              </a:ext>
            </a:extLst>
          </p:cNvPr>
          <p:cNvSpPr/>
          <p:nvPr/>
        </p:nvSpPr>
        <p:spPr>
          <a:xfrm>
            <a:off x="2782846" y="1179780"/>
            <a:ext cx="3997899" cy="738664"/>
          </a:xfrm>
          <a:prstGeom prst="rect">
            <a:avLst/>
          </a:prstGeom>
          <a:noFill/>
        </p:spPr>
        <p:txBody>
          <a:bodyPr wrap="square" lIns="91440" tIns="45720" rIns="91440" bIns="45720">
            <a:spAutoFit/>
          </a:bodyPr>
          <a:lstStyle/>
          <a:p>
            <a:r>
              <a:rPr lang="en-US" sz="2400" b="0" cap="none" spc="0" dirty="0">
                <a:ln w="0"/>
                <a:solidFill>
                  <a:schemeClr val="tx1"/>
                </a:solidFill>
                <a:effectLst>
                  <a:outerShdw blurRad="38100" dist="19050" dir="2700000" algn="tl" rotWithShape="0">
                    <a:schemeClr val="dk1">
                      <a:alpha val="40000"/>
                    </a:schemeClr>
                  </a:outerShdw>
                </a:effectLst>
              </a:rPr>
              <a:t>TRACEABILITY: </a:t>
            </a:r>
          </a:p>
          <a:p>
            <a:r>
              <a:rPr lang="en-US" dirty="0">
                <a:ln w="0"/>
                <a:effectLst>
                  <a:outerShdw blurRad="38100" dist="19050" dir="2700000" algn="tl" rotWithShape="0">
                    <a:schemeClr val="dk1">
                      <a:alpha val="40000"/>
                    </a:schemeClr>
                  </a:outerShdw>
                </a:effectLst>
              </a:rPr>
              <a:t>ability to trace </a:t>
            </a:r>
            <a:r>
              <a:rPr lang="en-US" b="0" cap="none" spc="0" dirty="0">
                <a:ln w="0"/>
                <a:solidFill>
                  <a:schemeClr val="tx1"/>
                </a:solidFill>
                <a:effectLst>
                  <a:outerShdw blurRad="38100" dist="19050" dir="2700000" algn="tl" rotWithShape="0">
                    <a:schemeClr val="dk1">
                      <a:alpha val="40000"/>
                    </a:schemeClr>
                  </a:outerShdw>
                </a:effectLst>
              </a:rPr>
              <a:t>the history of each device</a:t>
            </a:r>
          </a:p>
        </p:txBody>
      </p:sp>
    </p:spTree>
    <p:extLst>
      <p:ext uri="{BB962C8B-B14F-4D97-AF65-F5344CB8AC3E}">
        <p14:creationId xmlns:p14="http://schemas.microsoft.com/office/powerpoint/2010/main" val="421573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2983</TotalTime>
  <Words>178</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Wilcox</dc:creator>
  <cp:lastModifiedBy>Cara Wilcox</cp:lastModifiedBy>
  <cp:revision>10</cp:revision>
  <dcterms:created xsi:type="dcterms:W3CDTF">2021-04-23T03:28:34Z</dcterms:created>
  <dcterms:modified xsi:type="dcterms:W3CDTF">2021-04-25T05:12:30Z</dcterms:modified>
</cp:coreProperties>
</file>